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media/image42.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9" r:id="rId3"/>
  </p:sldMasterIdLst>
  <p:notesMasterIdLst>
    <p:notesMasterId r:id="rId7"/>
  </p:notesMasterIdLst>
  <p:sldIdLst>
    <p:sldId id="531" r:id="rId4"/>
    <p:sldId id="487" r:id="rId5"/>
    <p:sldId id="559" r:id="rId6"/>
    <p:sldId id="561" r:id="rId8"/>
    <p:sldId id="563" r:id="rId9"/>
    <p:sldId id="566" r:id="rId10"/>
    <p:sldId id="564" r:id="rId11"/>
    <p:sldId id="594" r:id="rId12"/>
    <p:sldId id="568" r:id="rId13"/>
    <p:sldId id="570" r:id="rId14"/>
    <p:sldId id="597" r:id="rId15"/>
    <p:sldId id="598" r:id="rId16"/>
    <p:sldId id="600" r:id="rId17"/>
    <p:sldId id="601" r:id="rId18"/>
    <p:sldId id="602" r:id="rId19"/>
    <p:sldId id="619" r:id="rId20"/>
    <p:sldId id="628" r:id="rId21"/>
    <p:sldId id="558" r:id="rId22"/>
  </p:sldIdLst>
  <p:sldSz cx="24382730" cy="13716000"/>
  <p:notesSz cx="7103745" cy="10234295"/>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ZLR" initials="M" lastIdx="2" clrIdx="0"/>
  <p:cmAuthor id="2" name="作者" initials="A" lastIdx="0" clrIdx="1"/>
  <p:cmAuthor id="0" name="wangjian" initials="wj" lastIdx="1" clrIdx="0"/>
  <p:cmAuthor id="3" name="pengkangrui" initials="p"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45373"/>
    <a:srgbClr val="14506E"/>
    <a:srgbClr val="2A607C"/>
    <a:srgbClr val="E2E2E2"/>
    <a:srgbClr val="7C7C7C"/>
    <a:srgbClr val="DEEBF7"/>
    <a:srgbClr val="44546A"/>
    <a:srgbClr val="459BCA"/>
    <a:srgbClr val="1F526D"/>
    <a:srgbClr val="1436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gs" Target="tags/tag8.xml"/><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9512359-3D70-A140-920D-081B04BA1007}" type="doc">
      <dgm:prSet loTypeId="" loCatId="" qsTypeId="urn:microsoft.com/office/officeart/2005/8/quickstyle/simple1" qsCatId="simple" csTypeId="urn:microsoft.com/office/officeart/2005/8/colors/accent1_5" csCatId="colorful" phldr="1"/>
      <dgm:spPr/>
      <dgm:t>
        <a:bodyPr/>
        <a:lstStyle/>
        <a:p>
          <a:endParaRPr lang="zh-CN" altLang="en-US"/>
        </a:p>
      </dgm:t>
    </dgm:pt>
    <dgm:pt modelId="{A4195DFA-2376-DF4E-95D3-EF23ADA9E1F7}">
      <dgm:prSet phldrT="[文本]" phldr="0" custT="1"/>
      <dgm:spPr/>
      <dgm:t>
        <a:bodyPr vert="horz" wrap="square"/>
        <a:p>
          <a:pPr>
            <a:lnSpc>
              <a:spcPct val="100000"/>
            </a:lnSpc>
            <a:spcBef>
              <a:spcPct val="0"/>
            </a:spcBef>
            <a:spcAft>
              <a:spcPct val="35000"/>
            </a:spcAft>
          </a:pPr>
          <a:r>
            <a:rPr lang="zh-CN" altLang="en-US" sz="2800" b="1" dirty="0">
              <a:latin typeface="微软雅黑" panose="020B0503020204020204" charset="-122"/>
              <a:ea typeface="微软雅黑" panose="020B0503020204020204" charset="-122"/>
            </a:rPr>
            <a:t>流程</a:t>
          </a:r>
          <a:r>
            <a:rPr lang="en-US" altLang="zh-CN" sz="2800" b="1" dirty="0">
              <a:latin typeface="微软雅黑" panose="020B0503020204020204" charset="-122"/>
              <a:ea typeface="微软雅黑" panose="020B0503020204020204" charset="-122"/>
            </a:rPr>
            <a:t/>
          </a:r>
          <a:endParaRPr lang="en-US" altLang="zh-CN" sz="2800" b="1" dirty="0">
            <a:latin typeface="微软雅黑" panose="020B0503020204020204" charset="-122"/>
            <a:ea typeface="微软雅黑" panose="020B0503020204020204" charset="-122"/>
          </a:endParaRPr>
        </a:p>
        <a:p>
          <a:pPr>
            <a:lnSpc>
              <a:spcPct val="100000"/>
            </a:lnSpc>
            <a:spcBef>
              <a:spcPct val="0"/>
            </a:spcBef>
            <a:spcAft>
              <a:spcPct val="35000"/>
            </a:spcAft>
          </a:pPr>
          <a:r>
            <a:rPr lang="zh-CN" altLang="en-US" sz="2800" b="1" dirty="0">
              <a:latin typeface="微软雅黑" panose="020B0503020204020204" charset="-122"/>
              <a:ea typeface="微软雅黑" panose="020B0503020204020204" charset="-122"/>
            </a:rPr>
            <a:t>标准化</a:t>
          </a:r>
          <a:r>
            <a:rPr sz="2800"/>
            <a:t/>
          </a:r>
          <a:endParaRPr sz="2800"/>
        </a:p>
      </dgm:t>
    </dgm:pt>
    <dgm:pt modelId="{499304C6-6776-8047-AD07-E6DC83F02874}" cxnId="{9644D5D2-A48F-4308-A39D-3F1CFBAB4398}" type="parTrans">
      <dgm:prSet/>
      <dgm:spPr/>
      <dgm:t>
        <a:bodyPr/>
        <a:lstStyle/>
        <a:p>
          <a:endParaRPr lang="zh-CN" altLang="en-US">
            <a:latin typeface="微软雅黑" panose="020B0503020204020204" charset="-122"/>
            <a:ea typeface="微软雅黑" panose="020B0503020204020204" charset="-122"/>
          </a:endParaRPr>
        </a:p>
      </dgm:t>
    </dgm:pt>
    <dgm:pt modelId="{789F795B-A114-7F43-8822-1A9028CA6BA8}" cxnId="{9644D5D2-A48F-4308-A39D-3F1CFBAB4398}" type="sibTrans">
      <dgm:prSet/>
      <dgm:spPr/>
      <dgm:t>
        <a:bodyPr/>
        <a:lstStyle/>
        <a:p>
          <a:endParaRPr lang="zh-CN" altLang="en-US">
            <a:latin typeface="微软雅黑" panose="020B0503020204020204" charset="-122"/>
            <a:ea typeface="微软雅黑" panose="020B0503020204020204" charset="-122"/>
          </a:endParaRPr>
        </a:p>
      </dgm:t>
    </dgm:pt>
    <dgm:pt modelId="{B977E255-52A5-7C4C-AF3A-59A1A5D68E34}">
      <dgm:prSet phldrT="[文本]" phldr="0" custT="1"/>
      <dgm:spPr/>
      <dgm:t>
        <a:bodyPr vert="horz" wrap="square"/>
        <a:p>
          <a:pPr>
            <a:lnSpc>
              <a:spcPct val="100000"/>
            </a:lnSpc>
            <a:spcBef>
              <a:spcPct val="0"/>
            </a:spcBef>
            <a:spcAft>
              <a:spcPct val="15000"/>
            </a:spcAft>
          </a:pPr>
          <a:r>
            <a:rPr lang="zh-CN" altLang="en-US" sz="2800" dirty="0">
              <a:latin typeface="宋体" panose="02010600030101010101" pitchFamily="2" charset="-122"/>
              <a:ea typeface="宋体" panose="02010600030101010101" pitchFamily="2" charset="-122"/>
            </a:rPr>
            <a:t>平台流程标准化</a:t>
          </a:r>
          <a:r>
            <a:rPr lang="zh-CN" altLang="en-US" sz="2800" dirty="0">
              <a:latin typeface="宋体" panose="02010600030101010101" pitchFamily="2" charset="-122"/>
              <a:ea typeface="宋体" panose="02010600030101010101" pitchFamily="2" charset="-122"/>
            </a:rPr>
            <a:t/>
          </a:r>
          <a:endParaRPr lang="zh-CN" altLang="en-US" sz="2800" dirty="0">
            <a:latin typeface="宋体" panose="02010600030101010101" pitchFamily="2" charset="-122"/>
            <a:ea typeface="宋体" panose="02010600030101010101" pitchFamily="2" charset="-122"/>
          </a:endParaRPr>
        </a:p>
      </dgm:t>
    </dgm:pt>
    <dgm:pt modelId="{27016CD7-5EF7-C04A-B00F-E3AED320D945}" cxnId="{2A7E28A8-07A7-4821-9240-66600D032387}" type="parTrans">
      <dgm:prSet/>
      <dgm:spPr/>
      <dgm:t>
        <a:bodyPr/>
        <a:lstStyle/>
        <a:p>
          <a:endParaRPr lang="zh-CN" altLang="en-US">
            <a:latin typeface="微软雅黑" panose="020B0503020204020204" charset="-122"/>
            <a:ea typeface="微软雅黑" panose="020B0503020204020204" charset="-122"/>
          </a:endParaRPr>
        </a:p>
      </dgm:t>
    </dgm:pt>
    <dgm:pt modelId="{26539859-0A2C-F744-8330-6171870E237D}" cxnId="{2A7E28A8-07A7-4821-9240-66600D032387}" type="sibTrans">
      <dgm:prSet/>
      <dgm:spPr/>
      <dgm:t>
        <a:bodyPr/>
        <a:lstStyle/>
        <a:p>
          <a:endParaRPr lang="zh-CN" altLang="en-US">
            <a:latin typeface="微软雅黑" panose="020B0503020204020204" charset="-122"/>
            <a:ea typeface="微软雅黑" panose="020B0503020204020204" charset="-122"/>
          </a:endParaRPr>
        </a:p>
      </dgm:t>
    </dgm:pt>
    <dgm:pt modelId="{5E1E7508-1D97-45DF-BFCD-675E9DC55E4A}">
      <dgm:prSet phldr="0" custT="1"/>
      <dgm:spPr/>
      <dgm:t>
        <a:bodyPr vert="horz" wrap="square"/>
        <a:p>
          <a:pPr>
            <a:lnSpc>
              <a:spcPct val="100000"/>
            </a:lnSpc>
            <a:spcBef>
              <a:spcPct val="0"/>
            </a:spcBef>
            <a:spcAft>
              <a:spcPct val="15000"/>
            </a:spcAft>
          </a:pPr>
          <a:r>
            <a:rPr lang="zh-CN" altLang="en-US" sz="2800" dirty="0">
              <a:latin typeface="宋体" panose="02010600030101010101" pitchFamily="2" charset="-122"/>
              <a:ea typeface="宋体" panose="02010600030101010101" pitchFamily="2" charset="-122"/>
            </a:rPr>
            <a:t>项目流程标准化</a:t>
          </a:r>
          <a:r>
            <a:rPr lang="zh-CN" altLang="en-US" sz="2800" dirty="0">
              <a:latin typeface="宋体" panose="02010600030101010101" pitchFamily="2" charset="-122"/>
              <a:ea typeface="宋体" panose="02010600030101010101" pitchFamily="2" charset="-122"/>
            </a:rPr>
            <a:t/>
          </a:r>
          <a:endParaRPr lang="zh-CN" altLang="en-US" sz="2800" dirty="0">
            <a:latin typeface="宋体" panose="02010600030101010101" pitchFamily="2" charset="-122"/>
            <a:ea typeface="宋体" panose="02010600030101010101" pitchFamily="2" charset="-122"/>
          </a:endParaRPr>
        </a:p>
      </dgm:t>
    </dgm:pt>
    <dgm:pt modelId="{A16ABB1D-6CA0-4687-8BCB-9015446B84B8}" cxnId="{21EE8E7D-3401-4285-8710-A08ECC633507}" type="parTrans">
      <dgm:prSet/>
      <dgm:spPr/>
    </dgm:pt>
    <dgm:pt modelId="{55CDA44B-67E4-4D3A-9B65-2775026655B3}" cxnId="{21EE8E7D-3401-4285-8710-A08ECC633507}" type="sibTrans">
      <dgm:prSet/>
      <dgm:spPr/>
    </dgm:pt>
    <dgm:pt modelId="{126870C7-5231-4834-A37F-9D64A416C574}">
      <dgm:prSet phldr="0" custT="1"/>
      <dgm:spPr/>
      <dgm:t>
        <a:bodyPr vert="horz" wrap="square"/>
        <a:p>
          <a:pPr>
            <a:lnSpc>
              <a:spcPct val="100000"/>
            </a:lnSpc>
            <a:spcBef>
              <a:spcPct val="0"/>
            </a:spcBef>
            <a:spcAft>
              <a:spcPct val="15000"/>
            </a:spcAft>
          </a:pPr>
          <a:r>
            <a:rPr lang="zh-CN" altLang="en-US" sz="2800" dirty="0">
              <a:latin typeface="宋体" panose="02010600030101010101" pitchFamily="2" charset="-122"/>
              <a:ea typeface="宋体" panose="02010600030101010101" pitchFamily="2" charset="-122"/>
            </a:rPr>
            <a:t>问题流程标准化</a:t>
          </a:r>
          <a:r>
            <a:rPr lang="zh-CN" altLang="en-US" sz="2800" dirty="0">
              <a:latin typeface="微软雅黑" panose="020B0503020204020204" charset="-122"/>
              <a:ea typeface="微软雅黑" panose="020B0503020204020204" charset="-122"/>
            </a:rPr>
            <a:t/>
          </a:r>
          <a:endParaRPr lang="zh-CN" altLang="en-US" sz="2800" dirty="0">
            <a:latin typeface="微软雅黑" panose="020B0503020204020204" charset="-122"/>
            <a:ea typeface="微软雅黑" panose="020B0503020204020204" charset="-122"/>
          </a:endParaRPr>
        </a:p>
      </dgm:t>
    </dgm:pt>
    <dgm:pt modelId="{FC63D0D0-269C-4614-944B-D475DC877E35}" cxnId="{416A537C-5722-46C7-84F4-428462EF3ECB}" type="parTrans">
      <dgm:prSet/>
      <dgm:spPr/>
    </dgm:pt>
    <dgm:pt modelId="{73A1696D-0A12-4340-8B9F-EDCADCA711F6}" cxnId="{416A537C-5722-46C7-84F4-428462EF3ECB}" type="sibTrans">
      <dgm:prSet/>
      <dgm:spPr/>
    </dgm:pt>
    <dgm:pt modelId="{212A2329-4775-4B6D-9AD3-4FF6D783140E}">
      <dgm:prSet phldr="0" custT="1"/>
      <dgm:spPr/>
      <dgm:t>
        <a:bodyPr vert="horz" wrap="square"/>
        <a:p>
          <a:pPr>
            <a:lnSpc>
              <a:spcPct val="100000"/>
            </a:lnSpc>
            <a:spcBef>
              <a:spcPct val="0"/>
            </a:spcBef>
            <a:spcAft>
              <a:spcPct val="15000"/>
            </a:spcAft>
          </a:pPr>
          <a:r>
            <a:rPr lang="zh-CN" sz="2800"/>
            <a:t>变更流程标准化</a:t>
          </a:r>
          <a:r>
            <a:rPr lang="zh-CN" sz="2800"/>
            <a:t/>
          </a:r>
          <a:endParaRPr lang="zh-CN" sz="2800"/>
        </a:p>
      </dgm:t>
    </dgm:pt>
    <dgm:pt modelId="{3D821E1F-B92C-49DD-8A63-7DB3BA996D7D}" cxnId="{FC194769-E436-4CD5-930D-0C64D7E5FAC6}" type="parTrans">
      <dgm:prSet/>
      <dgm:spPr/>
    </dgm:pt>
    <dgm:pt modelId="{FFF15560-1BDB-41A2-AEE4-BDAC537750FE}" cxnId="{FC194769-E436-4CD5-930D-0C64D7E5FAC6}" type="sibTrans">
      <dgm:prSet/>
      <dgm:spPr/>
    </dgm:pt>
    <dgm:pt modelId="{84769DF0-9680-BA4A-BC88-46225F89C8DE}">
      <dgm:prSet phldrT="[文本]" phldr="0" custT="1"/>
      <dgm:spPr/>
      <dgm:t>
        <a:bodyPr vert="horz" wrap="square"/>
        <a:p>
          <a:pPr>
            <a:lnSpc>
              <a:spcPct val="100000"/>
            </a:lnSpc>
            <a:spcBef>
              <a:spcPct val="0"/>
            </a:spcBef>
            <a:spcAft>
              <a:spcPct val="35000"/>
            </a:spcAft>
          </a:pPr>
          <a:r>
            <a:rPr lang="zh-CN" altLang="en-US" sz="2800" b="1" dirty="0">
              <a:latin typeface="微软雅黑" panose="020B0503020204020204" charset="-122"/>
              <a:ea typeface="微软雅黑" panose="020B0503020204020204" charset="-122"/>
            </a:rPr>
            <a:t>体系</a:t>
          </a:r>
          <a:r>
            <a:rPr lang="en-US" altLang="zh-CN" sz="2800" b="1" dirty="0">
              <a:latin typeface="微软雅黑" panose="020B0503020204020204" charset="-122"/>
              <a:ea typeface="微软雅黑" panose="020B0503020204020204" charset="-122"/>
            </a:rPr>
            <a:t/>
          </a:r>
          <a:endParaRPr lang="en-US" altLang="zh-CN" sz="2800" b="1" dirty="0">
            <a:latin typeface="微软雅黑" panose="020B0503020204020204" charset="-122"/>
            <a:ea typeface="微软雅黑" panose="020B0503020204020204" charset="-122"/>
          </a:endParaRPr>
        </a:p>
        <a:p>
          <a:pPr>
            <a:lnSpc>
              <a:spcPct val="100000"/>
            </a:lnSpc>
            <a:spcBef>
              <a:spcPct val="0"/>
            </a:spcBef>
            <a:spcAft>
              <a:spcPct val="35000"/>
            </a:spcAft>
          </a:pPr>
          <a:r>
            <a:rPr lang="zh-CN" altLang="en-US" sz="2800" b="1" dirty="0">
              <a:latin typeface="微软雅黑" panose="020B0503020204020204" charset="-122"/>
              <a:ea typeface="微软雅黑" panose="020B0503020204020204" charset="-122"/>
            </a:rPr>
            <a:t>规范化</a:t>
          </a:r>
          <a:r>
            <a:rPr sz="2800"/>
            <a:t/>
          </a:r>
          <a:endParaRPr sz="2800"/>
        </a:p>
      </dgm:t>
    </dgm:pt>
    <dgm:pt modelId="{E3E8F83D-8B4E-5242-A406-38E0779832BD}" cxnId="{C63CF546-0084-4BAC-BD35-2764C6236849}" type="parTrans">
      <dgm:prSet/>
      <dgm:spPr/>
      <dgm:t>
        <a:bodyPr/>
        <a:lstStyle/>
        <a:p>
          <a:endParaRPr lang="zh-CN" altLang="en-US">
            <a:latin typeface="微软雅黑" panose="020B0503020204020204" charset="-122"/>
            <a:ea typeface="微软雅黑" panose="020B0503020204020204" charset="-122"/>
          </a:endParaRPr>
        </a:p>
      </dgm:t>
    </dgm:pt>
    <dgm:pt modelId="{BD1C2A0F-0200-0E4B-A5BB-993889DC0C32}" cxnId="{C63CF546-0084-4BAC-BD35-2764C6236849}" type="sibTrans">
      <dgm:prSet/>
      <dgm:spPr/>
      <dgm:t>
        <a:bodyPr/>
        <a:lstStyle/>
        <a:p>
          <a:endParaRPr lang="zh-CN" altLang="en-US">
            <a:latin typeface="微软雅黑" panose="020B0503020204020204" charset="-122"/>
            <a:ea typeface="微软雅黑" panose="020B0503020204020204" charset="-122"/>
          </a:endParaRPr>
        </a:p>
      </dgm:t>
    </dgm:pt>
    <dgm:pt modelId="{7420D712-62B5-864B-A1BF-E071E076D32F}">
      <dgm:prSet phldrT="[文本]" phldr="0" custT="1"/>
      <dgm:spPr/>
      <dgm:t>
        <a:bodyPr vert="horz" wrap="square"/>
        <a:p>
          <a:pPr>
            <a:lnSpc>
              <a:spcPct val="100000"/>
            </a:lnSpc>
            <a:spcBef>
              <a:spcPct val="0"/>
            </a:spcBef>
            <a:spcAft>
              <a:spcPct val="15000"/>
            </a:spcAft>
          </a:pPr>
          <a:r>
            <a:rPr lang="zh-CN" altLang="en-US" sz="2800" dirty="0">
              <a:latin typeface="宋体" panose="02010600030101010101" pitchFamily="2" charset="-122"/>
              <a:ea typeface="宋体" panose="02010600030101010101" pitchFamily="2" charset="-122"/>
            </a:rPr>
            <a:t>组织</a:t>
          </a:r>
          <a:r>
            <a:rPr lang="zh-CN" altLang="en-US" sz="2800" dirty="0">
              <a:latin typeface="宋体" panose="02010600030101010101" pitchFamily="2" charset="-122"/>
              <a:ea typeface="宋体" panose="02010600030101010101" pitchFamily="2" charset="-122"/>
            </a:rPr>
            <a:t>管理体系</a:t>
          </a:r>
          <a:r>
            <a:rPr lang="zh-CN" altLang="en-US" sz="2800" dirty="0">
              <a:latin typeface="宋体" panose="02010600030101010101" pitchFamily="2" charset="-122"/>
              <a:ea typeface="宋体" panose="02010600030101010101" pitchFamily="2" charset="-122"/>
            </a:rPr>
            <a:t/>
          </a:r>
          <a:endParaRPr lang="zh-CN" altLang="en-US" sz="2800" dirty="0">
            <a:latin typeface="宋体" panose="02010600030101010101" pitchFamily="2" charset="-122"/>
            <a:ea typeface="宋体" panose="02010600030101010101" pitchFamily="2" charset="-122"/>
          </a:endParaRPr>
        </a:p>
      </dgm:t>
    </dgm:pt>
    <dgm:pt modelId="{22956EB6-4791-9941-A524-D641A19E1311}" cxnId="{6978E4A7-57C4-44A9-AF0F-5F4B2B273D63}" type="parTrans">
      <dgm:prSet/>
      <dgm:spPr/>
      <dgm:t>
        <a:bodyPr/>
        <a:lstStyle/>
        <a:p>
          <a:endParaRPr lang="zh-CN" altLang="en-US">
            <a:latin typeface="微软雅黑" panose="020B0503020204020204" charset="-122"/>
            <a:ea typeface="微软雅黑" panose="020B0503020204020204" charset="-122"/>
          </a:endParaRPr>
        </a:p>
      </dgm:t>
    </dgm:pt>
    <dgm:pt modelId="{E5FDAB74-F1D9-094E-9471-1DD6DC9323E6}" cxnId="{6978E4A7-57C4-44A9-AF0F-5F4B2B273D63}" type="sibTrans">
      <dgm:prSet/>
      <dgm:spPr/>
      <dgm:t>
        <a:bodyPr/>
        <a:lstStyle/>
        <a:p>
          <a:endParaRPr lang="zh-CN" altLang="en-US">
            <a:latin typeface="微软雅黑" panose="020B0503020204020204" charset="-122"/>
            <a:ea typeface="微软雅黑" panose="020B0503020204020204" charset="-122"/>
          </a:endParaRPr>
        </a:p>
      </dgm:t>
    </dgm:pt>
    <dgm:pt modelId="{E990DF85-FE59-4AE9-8333-DFDAEB0824D2}">
      <dgm:prSet phldr="0" custT="1"/>
      <dgm:spPr/>
      <dgm:t>
        <a:bodyPr vert="horz" wrap="square"/>
        <a:p>
          <a:pPr>
            <a:lnSpc>
              <a:spcPct val="100000"/>
            </a:lnSpc>
            <a:spcBef>
              <a:spcPct val="0"/>
            </a:spcBef>
            <a:spcAft>
              <a:spcPct val="15000"/>
            </a:spcAft>
          </a:pPr>
          <a:r>
            <a:rPr lang="zh-CN" altLang="en-US" sz="2800" dirty="0">
              <a:latin typeface="宋体" panose="02010600030101010101" pitchFamily="2" charset="-122"/>
              <a:ea typeface="宋体" panose="02010600030101010101" pitchFamily="2" charset="-122"/>
            </a:rPr>
            <a:t>合规体系</a:t>
          </a:r>
          <a:r>
            <a:rPr lang="zh-CN" altLang="en-US" sz="2800" dirty="0">
              <a:latin typeface="宋体" panose="02010600030101010101" pitchFamily="2" charset="-122"/>
              <a:ea typeface="宋体" panose="02010600030101010101" pitchFamily="2" charset="-122"/>
            </a:rPr>
            <a:t/>
          </a:r>
          <a:endParaRPr lang="zh-CN" altLang="en-US" sz="2800" dirty="0">
            <a:latin typeface="宋体" panose="02010600030101010101" pitchFamily="2" charset="-122"/>
            <a:ea typeface="宋体" panose="02010600030101010101" pitchFamily="2" charset="-122"/>
          </a:endParaRPr>
        </a:p>
      </dgm:t>
    </dgm:pt>
    <dgm:pt modelId="{F165BB4B-22A7-4922-A9F7-B41D7F026748}" cxnId="{E7F33EDF-EBE3-4C91-812A-6EAC439D7EE0}" type="parTrans">
      <dgm:prSet/>
      <dgm:spPr/>
    </dgm:pt>
    <dgm:pt modelId="{3E24C2D6-D503-4DFF-9371-58FA73032445}" cxnId="{E7F33EDF-EBE3-4C91-812A-6EAC439D7EE0}" type="sibTrans">
      <dgm:prSet/>
      <dgm:spPr/>
    </dgm:pt>
    <dgm:pt modelId="{83AE96DF-79E7-4145-B913-BB4D1C8EB966}">
      <dgm:prSet phldr="0" custT="1"/>
      <dgm:spPr/>
      <dgm:t>
        <a:bodyPr vert="horz" wrap="square"/>
        <a:p>
          <a:pPr>
            <a:lnSpc>
              <a:spcPct val="100000"/>
            </a:lnSpc>
            <a:spcBef>
              <a:spcPct val="0"/>
            </a:spcBef>
            <a:spcAft>
              <a:spcPct val="15000"/>
            </a:spcAft>
          </a:pPr>
          <a:r>
            <a:rPr lang="zh-CN" altLang="en-US" sz="2800" dirty="0">
              <a:latin typeface="宋体" panose="02010600030101010101" pitchFamily="2" charset="-122"/>
              <a:ea typeface="宋体" panose="02010600030101010101" pitchFamily="2" charset="-122"/>
            </a:rPr>
            <a:t>质量保证体系</a:t>
          </a:r>
          <a:r>
            <a:rPr lang="zh-CN" altLang="en-US" sz="2800" dirty="0">
              <a:latin typeface="宋体" panose="02010600030101010101" pitchFamily="2" charset="-122"/>
              <a:ea typeface="宋体" panose="02010600030101010101" pitchFamily="2" charset="-122"/>
            </a:rPr>
            <a:t/>
          </a:r>
          <a:endParaRPr lang="zh-CN" altLang="en-US" sz="2800" dirty="0">
            <a:latin typeface="宋体" panose="02010600030101010101" pitchFamily="2" charset="-122"/>
            <a:ea typeface="宋体" panose="02010600030101010101" pitchFamily="2" charset="-122"/>
          </a:endParaRPr>
        </a:p>
      </dgm:t>
    </dgm:pt>
    <dgm:pt modelId="{277A1713-AFF7-4AFC-A36A-D53CBCC26E4F}" cxnId="{97CDBF50-0311-4E5D-B894-4CF4BA71E5C7}" type="parTrans">
      <dgm:prSet/>
      <dgm:spPr/>
    </dgm:pt>
    <dgm:pt modelId="{3D2434B8-D452-438A-967F-B8D2893BAEAD}" cxnId="{97CDBF50-0311-4E5D-B894-4CF4BA71E5C7}" type="sibTrans">
      <dgm:prSet/>
      <dgm:spPr/>
    </dgm:pt>
    <dgm:pt modelId="{1BB4141C-10A5-4CC9-A586-3EE6107CC264}">
      <dgm:prSet phldr="0" custT="1"/>
      <dgm:spPr/>
      <dgm:t>
        <a:bodyPr vert="horz" wrap="square"/>
        <a:p>
          <a:pPr>
            <a:lnSpc>
              <a:spcPct val="100000"/>
            </a:lnSpc>
            <a:spcBef>
              <a:spcPct val="0"/>
            </a:spcBef>
            <a:spcAft>
              <a:spcPct val="15000"/>
            </a:spcAft>
          </a:pPr>
          <a:r>
            <a:rPr lang="zh-CN" altLang="en-US" sz="2800" dirty="0">
              <a:latin typeface="宋体" panose="02010600030101010101" pitchFamily="2" charset="-122"/>
              <a:ea typeface="宋体" panose="02010600030101010101" pitchFamily="2" charset="-122"/>
            </a:rPr>
            <a:t>项目管理体系</a:t>
          </a:r>
          <a:r>
            <a:rPr lang="zh-CN" altLang="en-US" sz="2800" dirty="0">
              <a:latin typeface="微软雅黑" panose="020B0503020204020204" charset="-122"/>
              <a:ea typeface="微软雅黑" panose="020B0503020204020204" charset="-122"/>
            </a:rPr>
            <a:t/>
          </a:r>
          <a:endParaRPr lang="zh-CN" altLang="en-US" sz="2800" dirty="0">
            <a:latin typeface="微软雅黑" panose="020B0503020204020204" charset="-122"/>
            <a:ea typeface="微软雅黑" panose="020B0503020204020204" charset="-122"/>
          </a:endParaRPr>
        </a:p>
      </dgm:t>
    </dgm:pt>
    <dgm:pt modelId="{C5B714FC-4229-491C-92F7-44DD954A8750}" cxnId="{F75A85B1-CDDB-402D-93FD-68376763BE3D}" type="parTrans">
      <dgm:prSet/>
      <dgm:spPr/>
    </dgm:pt>
    <dgm:pt modelId="{27E01544-B621-4A8B-A9F0-29C5B6017471}" cxnId="{F75A85B1-CDDB-402D-93FD-68376763BE3D}" type="sibTrans">
      <dgm:prSet/>
      <dgm:spPr/>
    </dgm:pt>
    <dgm:pt modelId="{1608EBFB-7894-4F6B-AB7F-58B14F41B4ED}">
      <dgm:prSet phldr="0" custT="1"/>
      <dgm:spPr/>
      <dgm:t>
        <a:bodyPr vert="horz" wrap="square"/>
        <a:p>
          <a:pPr>
            <a:lnSpc>
              <a:spcPct val="100000"/>
            </a:lnSpc>
            <a:spcBef>
              <a:spcPct val="0"/>
            </a:spcBef>
            <a:spcAft>
              <a:spcPct val="15000"/>
            </a:spcAft>
          </a:pPr>
          <a:r>
            <a:rPr lang="zh-CN" altLang="en-US" sz="2800" dirty="0">
              <a:latin typeface="微软雅黑" panose="020B0503020204020204" charset="-122"/>
              <a:ea typeface="微软雅黑" panose="020B0503020204020204" charset="-122"/>
            </a:rPr>
            <a:t/>
          </a:r>
          <a:endParaRPr lang="zh-CN" altLang="en-US" sz="2800" dirty="0">
            <a:latin typeface="微软雅黑" panose="020B0503020204020204" charset="-122"/>
            <a:ea typeface="微软雅黑" panose="020B0503020204020204" charset="-122"/>
          </a:endParaRPr>
        </a:p>
      </dgm:t>
    </dgm:pt>
    <dgm:pt modelId="{D18B0FAE-D0B6-4CEB-9075-2EC6878ED136}" cxnId="{B4C01201-49A8-4E74-BA23-840EEB5CFC60}" type="parTrans">
      <dgm:prSet/>
      <dgm:spPr/>
    </dgm:pt>
    <dgm:pt modelId="{AB268F3E-36F8-4CF9-A087-0C250163F4E0}" cxnId="{B4C01201-49A8-4E74-BA23-840EEB5CFC60}" type="sibTrans">
      <dgm:prSet/>
      <dgm:spPr/>
    </dgm:pt>
    <dgm:pt modelId="{540A1293-7E85-46E3-BE18-00FFD7849F67}">
      <dgm:prSet phldr="0" custT="1"/>
      <dgm:spPr/>
      <dgm:t>
        <a:bodyPr vert="horz" wrap="square"/>
        <a:p>
          <a:pPr>
            <a:lnSpc>
              <a:spcPct val="100000"/>
            </a:lnSpc>
            <a:spcBef>
              <a:spcPct val="0"/>
            </a:spcBef>
            <a:spcAft>
              <a:spcPct val="15000"/>
            </a:spcAft>
          </a:pPr>
          <a:r>
            <a:rPr lang="zh-CN" altLang="en-US" sz="2800" dirty="0">
              <a:latin typeface="微软雅黑" panose="020B0503020204020204" charset="-122"/>
              <a:ea typeface="微软雅黑" panose="020B0503020204020204" charset="-122"/>
            </a:rPr>
            <a:t/>
          </a:r>
          <a:endParaRPr lang="zh-CN" altLang="en-US" sz="2800" dirty="0">
            <a:latin typeface="微软雅黑" panose="020B0503020204020204" charset="-122"/>
            <a:ea typeface="微软雅黑" panose="020B0503020204020204" charset="-122"/>
          </a:endParaRPr>
        </a:p>
      </dgm:t>
    </dgm:pt>
    <dgm:pt modelId="{C5FB2B60-B2BA-4119-8E7E-4C92556EBBDB}" cxnId="{FA9E03B6-2BD2-4D89-9EFF-17668BE44097}" type="parTrans">
      <dgm:prSet/>
      <dgm:spPr/>
    </dgm:pt>
    <dgm:pt modelId="{52827080-AC4A-40A7-8BB0-E3E48DD6EADE}" cxnId="{FA9E03B6-2BD2-4D89-9EFF-17668BE44097}" type="sibTrans">
      <dgm:prSet/>
      <dgm:spPr/>
    </dgm:pt>
    <dgm:pt modelId="{F115A074-E498-8248-A82C-0162EC18C0FB}">
      <dgm:prSet phldrT="[文本]" phldr="0" custT="1"/>
      <dgm:spPr/>
      <dgm:t>
        <a:bodyPr vert="horz" wrap="square"/>
        <a:p>
          <a:pPr>
            <a:lnSpc>
              <a:spcPct val="100000"/>
            </a:lnSpc>
            <a:spcBef>
              <a:spcPct val="0"/>
            </a:spcBef>
            <a:spcAft>
              <a:spcPct val="35000"/>
            </a:spcAft>
          </a:pPr>
          <a:r>
            <a:rPr lang="zh-CN" altLang="en-US" sz="2800" b="1" dirty="0">
              <a:latin typeface="微软雅黑" panose="020B0503020204020204" charset="-122"/>
              <a:ea typeface="微软雅黑" panose="020B0503020204020204" charset="-122"/>
            </a:rPr>
            <a:t>业务</a:t>
          </a:r>
          <a:r>
            <a:rPr lang="en-US" altLang="zh-CN" sz="2800" b="1" dirty="0">
              <a:latin typeface="微软雅黑" panose="020B0503020204020204" charset="-122"/>
              <a:ea typeface="微软雅黑" panose="020B0503020204020204" charset="-122"/>
            </a:rPr>
            <a:t/>
          </a:r>
          <a:endParaRPr lang="en-US" altLang="zh-CN" sz="2800" b="1" dirty="0">
            <a:latin typeface="微软雅黑" panose="020B0503020204020204" charset="-122"/>
            <a:ea typeface="微软雅黑" panose="020B0503020204020204" charset="-122"/>
          </a:endParaRPr>
        </a:p>
        <a:p>
          <a:pPr>
            <a:lnSpc>
              <a:spcPct val="100000"/>
            </a:lnSpc>
            <a:spcBef>
              <a:spcPct val="0"/>
            </a:spcBef>
            <a:spcAft>
              <a:spcPct val="35000"/>
            </a:spcAft>
          </a:pPr>
          <a:r>
            <a:rPr lang="zh-CN" altLang="en-US" sz="2800" b="1" dirty="0">
              <a:latin typeface="微软雅黑" panose="020B0503020204020204" charset="-122"/>
              <a:ea typeface="微软雅黑" panose="020B0503020204020204" charset="-122"/>
            </a:rPr>
            <a:t>协同化</a:t>
          </a:r>
          <a:r>
            <a:rPr sz="2800"/>
            <a:t/>
          </a:r>
          <a:endParaRPr sz="2800"/>
        </a:p>
      </dgm:t>
    </dgm:pt>
    <dgm:pt modelId="{953EDFAC-B75F-1840-A4BC-C35A0006811C}" cxnId="{179D84F0-E000-4B3A-8BA7-BB73D654FC01}" type="parTrans">
      <dgm:prSet/>
      <dgm:spPr/>
      <dgm:t>
        <a:bodyPr/>
        <a:lstStyle/>
        <a:p>
          <a:endParaRPr lang="zh-CN" altLang="en-US">
            <a:latin typeface="微软雅黑" panose="020B0503020204020204" charset="-122"/>
            <a:ea typeface="微软雅黑" panose="020B0503020204020204" charset="-122"/>
          </a:endParaRPr>
        </a:p>
      </dgm:t>
    </dgm:pt>
    <dgm:pt modelId="{E97E8130-D65E-4142-9D65-8A28269CB3BD}" cxnId="{179D84F0-E000-4B3A-8BA7-BB73D654FC01}" type="sibTrans">
      <dgm:prSet/>
      <dgm:spPr/>
      <dgm:t>
        <a:bodyPr/>
        <a:lstStyle/>
        <a:p>
          <a:endParaRPr lang="zh-CN" altLang="en-US">
            <a:latin typeface="微软雅黑" panose="020B0503020204020204" charset="-122"/>
            <a:ea typeface="微软雅黑" panose="020B0503020204020204" charset="-122"/>
          </a:endParaRPr>
        </a:p>
      </dgm:t>
    </dgm:pt>
    <dgm:pt modelId="{6E7EBAED-0231-9F45-88B3-40E466998DE2}">
      <dgm:prSet phldrT="[文本]" phldr="0" custT="1"/>
      <dgm:spPr/>
      <dgm:t>
        <a:bodyPr vert="horz" wrap="square"/>
        <a:p>
          <a:pPr>
            <a:lnSpc>
              <a:spcPct val="100000"/>
            </a:lnSpc>
            <a:spcBef>
              <a:spcPct val="0"/>
            </a:spcBef>
            <a:spcAft>
              <a:spcPct val="15000"/>
            </a:spcAft>
          </a:pPr>
          <a:r>
            <a:rPr lang="zh-CN" altLang="en-US" sz="2800" dirty="0">
              <a:latin typeface="+mn-ea"/>
            </a:rPr>
            <a:t>上下游计划管理业务拉通</a:t>
          </a:r>
          <a:r>
            <a:rPr lang="zh-CN" altLang="en-US" sz="2800" dirty="0">
              <a:latin typeface="+mn-ea"/>
            </a:rPr>
            <a:t/>
          </a:r>
          <a:endParaRPr lang="zh-CN" altLang="en-US" sz="2800" dirty="0">
            <a:latin typeface="+mn-ea"/>
          </a:endParaRPr>
        </a:p>
      </dgm:t>
    </dgm:pt>
    <dgm:pt modelId="{D9B94ABC-DD7A-3345-8664-D346CB8A3AE8}" cxnId="{E3F1523D-737B-4C92-BA1B-336C07D51C00}" type="parTrans">
      <dgm:prSet/>
      <dgm:spPr/>
      <dgm:t>
        <a:bodyPr/>
        <a:lstStyle/>
        <a:p>
          <a:endParaRPr lang="zh-CN" altLang="en-US">
            <a:latin typeface="微软雅黑" panose="020B0503020204020204" charset="-122"/>
            <a:ea typeface="微软雅黑" panose="020B0503020204020204" charset="-122"/>
          </a:endParaRPr>
        </a:p>
      </dgm:t>
    </dgm:pt>
    <dgm:pt modelId="{3085817F-790A-8B42-AB20-0F49AE3C632E}" cxnId="{E3F1523D-737B-4C92-BA1B-336C07D51C00}" type="sibTrans">
      <dgm:prSet/>
      <dgm:spPr/>
      <dgm:t>
        <a:bodyPr/>
        <a:lstStyle/>
        <a:p>
          <a:endParaRPr lang="zh-CN" altLang="en-US">
            <a:latin typeface="微软雅黑" panose="020B0503020204020204" charset="-122"/>
            <a:ea typeface="微软雅黑" panose="020B0503020204020204" charset="-122"/>
          </a:endParaRPr>
        </a:p>
      </dgm:t>
    </dgm:pt>
    <dgm:pt modelId="{6AE8B1FD-E63A-4697-AAFB-AC6245205717}">
      <dgm:prSet phldr="0" custT="1"/>
      <dgm:spPr/>
      <dgm:t>
        <a:bodyPr vert="horz" wrap="square"/>
        <a:p>
          <a:pPr>
            <a:lnSpc>
              <a:spcPct val="100000"/>
            </a:lnSpc>
            <a:spcBef>
              <a:spcPct val="0"/>
            </a:spcBef>
            <a:spcAft>
              <a:spcPct val="15000"/>
            </a:spcAft>
          </a:pPr>
          <a:r>
            <a:rPr lang="zh-CN" altLang="en-US" sz="2800" dirty="0">
              <a:latin typeface="+mn-ea"/>
            </a:rPr>
            <a:t>与客户、供应商的</a:t>
          </a:r>
          <a:r>
            <a:rPr lang="zh-CN" altLang="en-US" sz="2800" dirty="0">
              <a:latin typeface="+mn-ea"/>
            </a:rPr>
            <a:t>研发协同</a:t>
          </a:r>
          <a:r>
            <a:rPr lang="zh-CN" altLang="en-US" sz="2800" dirty="0">
              <a:latin typeface="+mn-ea"/>
            </a:rPr>
            <a:t/>
          </a:r>
          <a:endParaRPr lang="zh-CN" altLang="en-US" sz="2800" dirty="0">
            <a:latin typeface="+mn-ea"/>
          </a:endParaRPr>
        </a:p>
      </dgm:t>
    </dgm:pt>
    <dgm:pt modelId="{4B23BA26-028D-4BC6-BFE2-E9B911A81F96}" cxnId="{13E14631-E7D4-4C49-9D8E-C3C3813027BC}" type="parTrans">
      <dgm:prSet/>
      <dgm:spPr/>
    </dgm:pt>
    <dgm:pt modelId="{2DD1D21F-4694-4F75-9C46-86B9460DDD4B}" cxnId="{13E14631-E7D4-4C49-9D8E-C3C3813027BC}" type="sibTrans">
      <dgm:prSet/>
      <dgm:spPr/>
    </dgm:pt>
    <dgm:pt modelId="{2FA5DA16-489D-4566-864F-9C11C0740496}">
      <dgm:prSet phldr="0" custT="1"/>
      <dgm:spPr/>
      <dgm:t>
        <a:bodyPr vert="horz" wrap="square"/>
        <a:p>
          <a:pPr>
            <a:lnSpc>
              <a:spcPct val="100000"/>
            </a:lnSpc>
            <a:spcBef>
              <a:spcPct val="0"/>
            </a:spcBef>
            <a:spcAft>
              <a:spcPct val="15000"/>
            </a:spcAft>
          </a:pPr>
          <a:r>
            <a:rPr lang="zh-CN" altLang="en-US" sz="2800" dirty="0">
              <a:latin typeface="+mn-ea"/>
            </a:rPr>
            <a:t>产品数据管理</a:t>
          </a:r>
          <a:r>
            <a:rPr lang="zh-CN" altLang="en-US" sz="2800" dirty="0">
              <a:latin typeface="+mn-ea"/>
            </a:rPr>
            <a:t/>
          </a:r>
          <a:endParaRPr lang="zh-CN" altLang="en-US" sz="2800" dirty="0">
            <a:latin typeface="+mn-ea"/>
          </a:endParaRPr>
        </a:p>
      </dgm:t>
    </dgm:pt>
    <dgm:pt modelId="{2A824A61-1F27-4E8B-9FB2-0612688884EC}" cxnId="{5D916635-D6EA-46EA-B5BB-7E87B7A537DE}" type="parTrans">
      <dgm:prSet/>
      <dgm:spPr/>
    </dgm:pt>
    <dgm:pt modelId="{B962B318-B9DD-4C3B-9577-785AA8A74F9A}" cxnId="{5D916635-D6EA-46EA-B5BB-7E87B7A537DE}" type="sibTrans">
      <dgm:prSet/>
      <dgm:spPr/>
    </dgm:pt>
    <dgm:pt modelId="{9FB56231-8ED3-46B8-BCB9-90E47F3EE132}">
      <dgm:prSet phldr="0" custT="1"/>
      <dgm:spPr/>
      <dgm:t>
        <a:bodyPr vert="horz" wrap="square"/>
        <a:p>
          <a:pPr>
            <a:lnSpc>
              <a:spcPct val="100000"/>
            </a:lnSpc>
            <a:spcBef>
              <a:spcPct val="0"/>
            </a:spcBef>
            <a:spcAft>
              <a:spcPct val="15000"/>
            </a:spcAft>
          </a:pPr>
          <a:r>
            <a:rPr lang="zh-CN" altLang="en-US" sz="2800" dirty="0">
              <a:latin typeface="+mn-ea"/>
            </a:rPr>
            <a:t>研发内部</a:t>
          </a:r>
          <a:r>
            <a:rPr lang="zh-CN" altLang="en-US" sz="2800" dirty="0">
              <a:latin typeface="微软雅黑" panose="020B0503020204020204" charset="-122"/>
              <a:ea typeface="微软雅黑" panose="020B0503020204020204" charset="-122"/>
            </a:rPr>
            <a:t/>
          </a:r>
          <a:endParaRPr lang="zh-CN" altLang="en-US" sz="2800" dirty="0">
            <a:latin typeface="微软雅黑" panose="020B0503020204020204" charset="-122"/>
            <a:ea typeface="微软雅黑" panose="020B0503020204020204" charset="-122"/>
          </a:endParaRPr>
        </a:p>
      </dgm:t>
    </dgm:pt>
    <dgm:pt modelId="{0652D073-E2F7-4A85-AE85-4F31FFF4B274}" cxnId="{62D201D9-AE5E-4720-8EAC-5CFED609CDB9}" type="parTrans">
      <dgm:prSet/>
      <dgm:spPr/>
    </dgm:pt>
    <dgm:pt modelId="{E7170AAC-E84B-4C1C-B60B-3091CCED46DB}" cxnId="{62D201D9-AE5E-4720-8EAC-5CFED609CDB9}" type="sibTrans">
      <dgm:prSet/>
      <dgm:spPr/>
    </dgm:pt>
    <dgm:pt modelId="{F0D7032B-8B5C-49A1-833F-2E1500EED7AA}">
      <dgm:prSet phldr="0" custT="1"/>
      <dgm:spPr/>
      <dgm:t>
        <a:bodyPr vert="horz" wrap="square"/>
        <a:p>
          <a:pPr>
            <a:lnSpc>
              <a:spcPct val="100000"/>
            </a:lnSpc>
            <a:spcBef>
              <a:spcPct val="0"/>
            </a:spcBef>
            <a:spcAft>
              <a:spcPct val="15000"/>
            </a:spcAft>
          </a:pPr>
          <a:r>
            <a:rPr lang="zh-CN" altLang="en-US" sz="2800" dirty="0">
              <a:latin typeface="微软雅黑" panose="020B0503020204020204" charset="-122"/>
              <a:ea typeface="微软雅黑" panose="020B0503020204020204" charset="-122"/>
            </a:rPr>
            <a:t/>
          </a:r>
          <a:endParaRPr lang="zh-CN" altLang="en-US" sz="2800" dirty="0">
            <a:latin typeface="微软雅黑" panose="020B0503020204020204" charset="-122"/>
            <a:ea typeface="微软雅黑" panose="020B0503020204020204" charset="-122"/>
          </a:endParaRPr>
        </a:p>
      </dgm:t>
    </dgm:pt>
    <dgm:pt modelId="{1E9A9223-98A4-4340-826F-FC3B33B80BB8}" cxnId="{74864413-316C-4B80-8F30-BA762EDEAB2E}" type="parTrans">
      <dgm:prSet/>
      <dgm:spPr/>
    </dgm:pt>
    <dgm:pt modelId="{26C1BFC5-C5B8-4E55-B1C2-5B03E0CF017E}" cxnId="{74864413-316C-4B80-8F30-BA762EDEAB2E}" type="sibTrans">
      <dgm:prSet/>
      <dgm:spPr/>
    </dgm:pt>
    <dgm:pt modelId="{14AAB3EA-AF4F-4FB0-8017-EBE27B87B11D}">
      <dgm:prSet phldr="0" custT="1"/>
      <dgm:spPr/>
      <dgm:t>
        <a:bodyPr vert="horz" wrap="square"/>
        <a:p>
          <a:pPr>
            <a:lnSpc>
              <a:spcPct val="100000"/>
            </a:lnSpc>
            <a:spcBef>
              <a:spcPct val="0"/>
            </a:spcBef>
            <a:spcAft>
              <a:spcPct val="15000"/>
            </a:spcAft>
          </a:pPr>
          <a:r>
            <a:rPr lang="zh-CN" altLang="en-US" sz="2800" dirty="0">
              <a:latin typeface="微软雅黑" panose="020B0503020204020204" charset="-122"/>
              <a:ea typeface="微软雅黑" panose="020B0503020204020204" charset="-122"/>
            </a:rPr>
            <a:t/>
          </a:r>
          <a:endParaRPr lang="zh-CN" altLang="en-US" sz="2800" dirty="0">
            <a:latin typeface="微软雅黑" panose="020B0503020204020204" charset="-122"/>
            <a:ea typeface="微软雅黑" panose="020B0503020204020204" charset="-122"/>
          </a:endParaRPr>
        </a:p>
      </dgm:t>
    </dgm:pt>
    <dgm:pt modelId="{AE6ECEC1-762F-4FBF-BBA6-43D97E239A49}" cxnId="{40465AB0-98AC-4914-80B3-AAFF6EF02490}" type="parTrans">
      <dgm:prSet/>
      <dgm:spPr/>
    </dgm:pt>
    <dgm:pt modelId="{A0A96739-1459-46EE-B579-C3BA802779F3}" cxnId="{40465AB0-98AC-4914-80B3-AAFF6EF02490}" type="sibTrans">
      <dgm:prSet/>
      <dgm:spPr/>
    </dgm:pt>
    <dgm:pt modelId="{299CD145-ACCD-174D-A5FE-9A9AC80B7515}">
      <dgm:prSet phldrT="[文本]" phldr="0" custT="1"/>
      <dgm:spPr/>
      <dgm:t>
        <a:bodyPr vert="horz" wrap="square"/>
        <a:p>
          <a:pPr>
            <a:lnSpc>
              <a:spcPct val="100000"/>
            </a:lnSpc>
            <a:spcBef>
              <a:spcPct val="0"/>
            </a:spcBef>
            <a:spcAft>
              <a:spcPct val="35000"/>
            </a:spcAft>
          </a:pPr>
          <a:r>
            <a:rPr lang="zh-CN" altLang="en-US" sz="2800" b="1" dirty="0">
              <a:latin typeface="微软雅黑" panose="020B0503020204020204" charset="-122"/>
              <a:ea typeface="微软雅黑" panose="020B0503020204020204" charset="-122"/>
            </a:rPr>
            <a:t>数据</a:t>
          </a:r>
          <a:r>
            <a:rPr lang="en-US" altLang="zh-CN" sz="2800" b="1" dirty="0">
              <a:latin typeface="微软雅黑" panose="020B0503020204020204" charset="-122"/>
              <a:ea typeface="微软雅黑" panose="020B0503020204020204" charset="-122"/>
            </a:rPr>
            <a:t/>
          </a:r>
          <a:endParaRPr lang="en-US" altLang="zh-CN" sz="2800" b="1" dirty="0">
            <a:latin typeface="微软雅黑" panose="020B0503020204020204" charset="-122"/>
            <a:ea typeface="微软雅黑" panose="020B0503020204020204" charset="-122"/>
          </a:endParaRPr>
        </a:p>
        <a:p>
          <a:pPr>
            <a:lnSpc>
              <a:spcPct val="100000"/>
            </a:lnSpc>
            <a:spcBef>
              <a:spcPct val="0"/>
            </a:spcBef>
            <a:spcAft>
              <a:spcPct val="35000"/>
            </a:spcAft>
          </a:pPr>
          <a:r>
            <a:rPr lang="zh-CN" altLang="en-US" sz="2800" b="1" dirty="0">
              <a:latin typeface="微软雅黑" panose="020B0503020204020204" charset="-122"/>
              <a:ea typeface="微软雅黑" panose="020B0503020204020204" charset="-122"/>
            </a:rPr>
            <a:t>可视化</a:t>
          </a:r>
          <a:r>
            <a:rPr sz="2800"/>
            <a:t/>
          </a:r>
          <a:endParaRPr sz="2800"/>
        </a:p>
      </dgm:t>
    </dgm:pt>
    <dgm:pt modelId="{12E23BCC-8587-764C-96A2-5756F43994A5}" cxnId="{FC825774-08A2-457C-B7FA-8A4756D6A372}" type="parTrans">
      <dgm:prSet/>
      <dgm:spPr/>
      <dgm:t>
        <a:bodyPr/>
        <a:lstStyle/>
        <a:p>
          <a:endParaRPr lang="zh-CN" altLang="en-US">
            <a:latin typeface="微软雅黑" panose="020B0503020204020204" charset="-122"/>
            <a:ea typeface="微软雅黑" panose="020B0503020204020204" charset="-122"/>
          </a:endParaRPr>
        </a:p>
      </dgm:t>
    </dgm:pt>
    <dgm:pt modelId="{32B6ABA1-BEF6-244B-BA64-9F691F3A4CC1}" cxnId="{FC825774-08A2-457C-B7FA-8A4756D6A372}" type="sibTrans">
      <dgm:prSet/>
      <dgm:spPr/>
      <dgm:t>
        <a:bodyPr/>
        <a:lstStyle/>
        <a:p>
          <a:endParaRPr lang="zh-CN" altLang="en-US">
            <a:latin typeface="微软雅黑" panose="020B0503020204020204" charset="-122"/>
            <a:ea typeface="微软雅黑" panose="020B0503020204020204" charset="-122"/>
          </a:endParaRPr>
        </a:p>
      </dgm:t>
    </dgm:pt>
    <dgm:pt modelId="{A5A5ADCB-FDFC-054D-8EA8-A8BABB32ECFA}">
      <dgm:prSet phldrT="[文本]" phldr="0" custT="1"/>
      <dgm:spPr/>
      <dgm:t>
        <a:bodyPr vert="horz" wrap="square"/>
        <a:p>
          <a:pPr algn="ctr">
            <a:lnSpc>
              <a:spcPct val="100000"/>
            </a:lnSpc>
            <a:spcBef>
              <a:spcPct val="0"/>
            </a:spcBef>
            <a:spcAft>
              <a:spcPct val="15000"/>
            </a:spcAft>
          </a:pPr>
          <a:r>
            <a:rPr lang="zh-CN" altLang="en-US" sz="2800" dirty="0">
              <a:latin typeface="+mn-ea"/>
            </a:rPr>
            <a:t>项目数据可视化</a:t>
          </a:r>
          <a:r>
            <a:rPr lang="zh-CN" altLang="en-US" sz="2800" dirty="0">
              <a:latin typeface="+mn-ea"/>
            </a:rPr>
            <a:t/>
          </a:r>
          <a:endParaRPr lang="zh-CN" altLang="en-US" sz="2800" dirty="0">
            <a:latin typeface="+mn-ea"/>
          </a:endParaRPr>
        </a:p>
      </dgm:t>
    </dgm:pt>
    <dgm:pt modelId="{9A85C955-F545-7345-A5D5-BB747D82815D}" cxnId="{6FC51012-D239-4936-B343-5E458C6B8C9D}" type="parTrans">
      <dgm:prSet/>
      <dgm:spPr/>
      <dgm:t>
        <a:bodyPr/>
        <a:lstStyle/>
        <a:p>
          <a:endParaRPr lang="zh-CN" altLang="en-US">
            <a:latin typeface="微软雅黑" panose="020B0503020204020204" charset="-122"/>
            <a:ea typeface="微软雅黑" panose="020B0503020204020204" charset="-122"/>
          </a:endParaRPr>
        </a:p>
      </dgm:t>
    </dgm:pt>
    <dgm:pt modelId="{079DB611-1029-7D4F-95B3-D2836009C428}" cxnId="{6FC51012-D239-4936-B343-5E458C6B8C9D}" type="sibTrans">
      <dgm:prSet/>
      <dgm:spPr/>
      <dgm:t>
        <a:bodyPr/>
        <a:lstStyle/>
        <a:p>
          <a:endParaRPr lang="zh-CN" altLang="en-US">
            <a:latin typeface="微软雅黑" panose="020B0503020204020204" charset="-122"/>
            <a:ea typeface="微软雅黑" panose="020B0503020204020204" charset="-122"/>
          </a:endParaRPr>
        </a:p>
      </dgm:t>
    </dgm:pt>
    <dgm:pt modelId="{674C649F-656B-4E53-A914-1FB6343B102E}">
      <dgm:prSet phldr="0" custT="1"/>
      <dgm:spPr/>
      <dgm:t>
        <a:bodyPr vert="horz" wrap="square"/>
        <a:p>
          <a:pPr algn="ctr">
            <a:lnSpc>
              <a:spcPct val="100000"/>
            </a:lnSpc>
            <a:spcBef>
              <a:spcPct val="0"/>
            </a:spcBef>
            <a:spcAft>
              <a:spcPct val="15000"/>
            </a:spcAft>
          </a:pPr>
          <a:r>
            <a:rPr lang="zh-CN" altLang="en-US" sz="2800" dirty="0">
              <a:latin typeface="+mn-ea"/>
            </a:rPr>
            <a:t>流程过程可视化</a:t>
          </a:r>
          <a:r>
            <a:rPr lang="zh-CN" altLang="en-US" sz="2800" dirty="0">
              <a:latin typeface="+mn-ea"/>
            </a:rPr>
            <a:t/>
          </a:r>
          <a:endParaRPr lang="zh-CN" altLang="en-US" sz="2800" dirty="0">
            <a:latin typeface="+mn-ea"/>
          </a:endParaRPr>
        </a:p>
      </dgm:t>
    </dgm:pt>
    <dgm:pt modelId="{2883571E-FC5A-4E25-ACF7-17A9A71F61BA}" cxnId="{F32BDD6B-FD55-494A-BB25-F7E452416626}" type="parTrans">
      <dgm:prSet/>
      <dgm:spPr/>
    </dgm:pt>
    <dgm:pt modelId="{BFB272F5-5004-419B-B61B-85A07C89AA53}" cxnId="{F32BDD6B-FD55-494A-BB25-F7E452416626}" type="sibTrans">
      <dgm:prSet/>
      <dgm:spPr/>
    </dgm:pt>
    <dgm:pt modelId="{B93D0725-C8A0-4F07-8469-4C7E3CA23D54}">
      <dgm:prSet phldr="0" custT="1"/>
      <dgm:spPr/>
      <dgm:t>
        <a:bodyPr vert="horz" wrap="square"/>
        <a:p>
          <a:pPr algn="ctr">
            <a:lnSpc>
              <a:spcPct val="100000"/>
            </a:lnSpc>
            <a:spcBef>
              <a:spcPct val="0"/>
            </a:spcBef>
            <a:spcAft>
              <a:spcPct val="15000"/>
            </a:spcAft>
          </a:pPr>
          <a:r>
            <a:rPr lang="zh-CN" altLang="en-US" sz="2800" dirty="0">
              <a:latin typeface="+mn-ea"/>
            </a:rPr>
            <a:t>追溯关系可视化</a:t>
          </a:r>
          <a:r>
            <a:rPr lang="zh-CN" altLang="en-US" sz="2800" dirty="0">
              <a:latin typeface="+mn-ea"/>
            </a:rPr>
            <a:t/>
          </a:r>
          <a:endParaRPr lang="zh-CN" altLang="en-US" sz="2800" dirty="0">
            <a:latin typeface="+mn-ea"/>
          </a:endParaRPr>
        </a:p>
      </dgm:t>
    </dgm:pt>
    <dgm:pt modelId="{F76EA35B-EAB1-4BB1-875B-C0A6E40E7202}" cxnId="{896D235B-D60C-4CFF-8F46-A2AF09E4A99A}" type="parTrans">
      <dgm:prSet/>
      <dgm:spPr/>
    </dgm:pt>
    <dgm:pt modelId="{144EABD4-F156-46D9-BC35-311F98C2AE81}" cxnId="{896D235B-D60C-4CFF-8F46-A2AF09E4A99A}" type="sibTrans">
      <dgm:prSet/>
      <dgm:spPr/>
    </dgm:pt>
    <dgm:pt modelId="{A1354AC1-D4F5-412D-A4C0-FFB8FE5B2427}">
      <dgm:prSet phldr="0" custT="1"/>
      <dgm:spPr/>
      <dgm:t>
        <a:bodyPr vert="horz" wrap="square"/>
        <a:p>
          <a:pPr algn="ctr">
            <a:lnSpc>
              <a:spcPct val="100000"/>
            </a:lnSpc>
            <a:spcBef>
              <a:spcPct val="0"/>
            </a:spcBef>
            <a:spcAft>
              <a:spcPct val="15000"/>
            </a:spcAft>
          </a:pPr>
          <a:r>
            <a:rPr lang="zh-CN" altLang="en-US" sz="2800" dirty="0">
              <a:latin typeface="+mn-ea"/>
            </a:rPr>
            <a:t>审计、度量、配置可视化</a:t>
          </a:r>
          <a:r>
            <a:rPr lang="zh-CN" altLang="en-US" sz="2800" dirty="0">
              <a:latin typeface="微软雅黑" panose="020B0503020204020204" charset="-122"/>
              <a:ea typeface="微软雅黑" panose="020B0503020204020204" charset="-122"/>
            </a:rPr>
            <a:t/>
          </a:r>
          <a:endParaRPr lang="zh-CN" altLang="en-US" sz="2800" dirty="0">
            <a:latin typeface="微软雅黑" panose="020B0503020204020204" charset="-122"/>
            <a:ea typeface="微软雅黑" panose="020B0503020204020204" charset="-122"/>
          </a:endParaRPr>
        </a:p>
      </dgm:t>
    </dgm:pt>
    <dgm:pt modelId="{E6712E08-E120-47D4-8C16-A9A30F133708}" cxnId="{ACD1CB0F-820F-4F66-BED1-ED71216EC44E}" type="parTrans">
      <dgm:prSet/>
      <dgm:spPr/>
    </dgm:pt>
    <dgm:pt modelId="{AFC50D7D-67B5-491E-B9EF-9D3F714C1610}" cxnId="{ACD1CB0F-820F-4F66-BED1-ED71216EC44E}" type="sibTrans">
      <dgm:prSet/>
      <dgm:spPr/>
    </dgm:pt>
    <dgm:pt modelId="{4E513E3B-3721-40F7-94D0-839DE4F650E8}">
      <dgm:prSet phldr="0" custT="1"/>
      <dgm:spPr/>
      <dgm:t>
        <a:bodyPr vert="horz" wrap="square"/>
        <a:p>
          <a:pPr>
            <a:lnSpc>
              <a:spcPct val="100000"/>
            </a:lnSpc>
            <a:spcBef>
              <a:spcPct val="0"/>
            </a:spcBef>
            <a:spcAft>
              <a:spcPct val="15000"/>
            </a:spcAft>
          </a:pPr>
          <a:r>
            <a:rPr lang="zh-CN" altLang="en-US" sz="2800" dirty="0">
              <a:latin typeface="微软雅黑" panose="020B0503020204020204" charset="-122"/>
              <a:ea typeface="微软雅黑" panose="020B0503020204020204" charset="-122"/>
            </a:rPr>
            <a:t/>
          </a:r>
          <a:endParaRPr lang="zh-CN" altLang="en-US" sz="2800" dirty="0">
            <a:latin typeface="微软雅黑" panose="020B0503020204020204" charset="-122"/>
            <a:ea typeface="微软雅黑" panose="020B0503020204020204" charset="-122"/>
          </a:endParaRPr>
        </a:p>
      </dgm:t>
    </dgm:pt>
    <dgm:pt modelId="{C7CCA3C3-557B-409C-BB40-055EA4D598EB}" cxnId="{886E61C5-724D-4FEE-B4D4-777BEEEE6BF4}" type="parTrans">
      <dgm:prSet/>
      <dgm:spPr/>
    </dgm:pt>
    <dgm:pt modelId="{E7BBFFCE-CE22-43E2-A2FF-A288C38F5360}" cxnId="{886E61C5-724D-4FEE-B4D4-777BEEEE6BF4}" type="sibTrans">
      <dgm:prSet/>
      <dgm:spPr/>
    </dgm:pt>
    <dgm:pt modelId="{700D406A-40F4-435C-9ACF-BC46C62AC22B}">
      <dgm:prSet phldr="0" custT="1"/>
      <dgm:spPr/>
      <dgm:t>
        <a:bodyPr vert="horz" wrap="square"/>
        <a:p>
          <a:pPr>
            <a:lnSpc>
              <a:spcPct val="100000"/>
            </a:lnSpc>
            <a:spcBef>
              <a:spcPct val="0"/>
            </a:spcBef>
            <a:spcAft>
              <a:spcPct val="15000"/>
            </a:spcAft>
          </a:pPr>
          <a:r>
            <a:rPr lang="zh-CN" altLang="en-US" sz="2800" dirty="0">
              <a:latin typeface="微软雅黑" panose="020B0503020204020204" charset="-122"/>
              <a:ea typeface="微软雅黑" panose="020B0503020204020204" charset="-122"/>
            </a:rPr>
            <a:t/>
          </a:r>
          <a:endParaRPr lang="zh-CN" altLang="en-US" sz="2800" dirty="0">
            <a:latin typeface="微软雅黑" panose="020B0503020204020204" charset="-122"/>
            <a:ea typeface="微软雅黑" panose="020B0503020204020204" charset="-122"/>
          </a:endParaRPr>
        </a:p>
      </dgm:t>
    </dgm:pt>
    <dgm:pt modelId="{4E044C53-154A-4856-A4CF-1371C2FF7552}" cxnId="{57053341-C764-48D1-A76E-51556BD2D98F}" type="parTrans">
      <dgm:prSet/>
      <dgm:spPr/>
    </dgm:pt>
    <dgm:pt modelId="{53926C64-561A-4276-9E0B-A21E07FE8373}" cxnId="{57053341-C764-48D1-A76E-51556BD2D98F}" type="sibTrans">
      <dgm:prSet/>
      <dgm:spPr/>
    </dgm:pt>
    <dgm:pt modelId="{FCAE196A-76EF-4CA8-AB7A-DD110564FF8B}">
      <dgm:prSet phldr="0" custT="1"/>
      <dgm:spPr/>
      <dgm:t>
        <a:bodyPr vert="horz" wrap="square"/>
        <a:p>
          <a:pPr>
            <a:lnSpc>
              <a:spcPct val="100000"/>
            </a:lnSpc>
            <a:spcBef>
              <a:spcPct val="0"/>
            </a:spcBef>
            <a:spcAft>
              <a:spcPct val="15000"/>
            </a:spcAft>
          </a:pPr>
          <a:r>
            <a:rPr lang="zh-CN" altLang="en-US" sz="2800" dirty="0">
              <a:latin typeface="微软雅黑" panose="020B0503020204020204" charset="-122"/>
              <a:ea typeface="微软雅黑" panose="020B0503020204020204" charset="-122"/>
            </a:rPr>
            <a:t/>
          </a:r>
          <a:endParaRPr lang="zh-CN" altLang="en-US" sz="2800" dirty="0">
            <a:latin typeface="微软雅黑" panose="020B0503020204020204" charset="-122"/>
            <a:ea typeface="微软雅黑" panose="020B0503020204020204" charset="-122"/>
          </a:endParaRPr>
        </a:p>
      </dgm:t>
    </dgm:pt>
    <dgm:pt modelId="{455D5DA2-9796-47E9-A329-A9434181098A}" cxnId="{7C42B43D-301A-443C-9C27-3CCF1BBA8AC8}" type="parTrans">
      <dgm:prSet/>
      <dgm:spPr/>
    </dgm:pt>
    <dgm:pt modelId="{6E02B601-7B67-43E0-9267-F8C2EADB9823}" cxnId="{7C42B43D-301A-443C-9C27-3CCF1BBA8AC8}" type="sibTrans">
      <dgm:prSet/>
      <dgm:spPr/>
    </dgm:pt>
    <dgm:pt modelId="{E19DF065-55A2-4796-B8B6-616CA2A82920}">
      <dgm:prSet phldr="0" custT="1"/>
      <dgm:spPr/>
      <dgm:t>
        <a:bodyPr vert="horz" wrap="square"/>
        <a:p>
          <a:pPr>
            <a:lnSpc>
              <a:spcPct val="100000"/>
            </a:lnSpc>
            <a:spcBef>
              <a:spcPct val="0"/>
            </a:spcBef>
            <a:spcAft>
              <a:spcPct val="15000"/>
            </a:spcAft>
          </a:pPr>
          <a:r>
            <a:rPr lang="zh-CN" altLang="en-US" sz="2800" dirty="0">
              <a:latin typeface="微软雅黑" panose="020B0503020204020204" charset="-122"/>
              <a:ea typeface="微软雅黑" panose="020B0503020204020204" charset="-122"/>
            </a:rPr>
            <a:t/>
          </a:r>
          <a:endParaRPr lang="zh-CN" altLang="en-US" sz="2800" dirty="0">
            <a:latin typeface="微软雅黑" panose="020B0503020204020204" charset="-122"/>
            <a:ea typeface="微软雅黑" panose="020B0503020204020204" charset="-122"/>
          </a:endParaRPr>
        </a:p>
      </dgm:t>
    </dgm:pt>
    <dgm:pt modelId="{F5D76415-C26A-4CDF-AC5A-951C5B13AA31}" cxnId="{5F21BB2E-C0F0-417C-B6E4-5C5E86875AEA}" type="parTrans">
      <dgm:prSet/>
      <dgm:spPr/>
    </dgm:pt>
    <dgm:pt modelId="{AE2B366E-DFF6-4A6E-B91F-DA62DB32B77D}" cxnId="{5F21BB2E-C0F0-417C-B6E4-5C5E86875AEA}" type="sibTrans">
      <dgm:prSet/>
      <dgm:spPr/>
    </dgm:pt>
    <dgm:pt modelId="{A51D76A5-30C9-B041-A864-DD2B3BD8BF34}" type="pres">
      <dgm:prSet presAssocID="{69512359-3D70-A140-920D-081B04BA1007}" presName="cycleMatrixDiagram" presStyleCnt="0">
        <dgm:presLayoutVars>
          <dgm:chMax val="1"/>
          <dgm:dir/>
          <dgm:animLvl val="lvl"/>
          <dgm:resizeHandles val="exact"/>
        </dgm:presLayoutVars>
      </dgm:prSet>
      <dgm:spPr/>
    </dgm:pt>
    <dgm:pt modelId="{4F801CD1-D952-D448-AA23-7D73760E9C60}" type="pres">
      <dgm:prSet presAssocID="{69512359-3D70-A140-920D-081B04BA1007}" presName="children" presStyleCnt="0"/>
      <dgm:spPr/>
    </dgm:pt>
    <dgm:pt modelId="{2A3BADEE-29B3-CC47-8890-DE8E64D260CF}" type="pres">
      <dgm:prSet presAssocID="{69512359-3D70-A140-920D-081B04BA1007}" presName="child1group" presStyleCnt="0"/>
      <dgm:spPr/>
    </dgm:pt>
    <dgm:pt modelId="{CD006F71-B5A1-6046-BC30-FCD239566ADF}" type="pres">
      <dgm:prSet presAssocID="{69512359-3D70-A140-920D-081B04BA1007}" presName="child1" presStyleLbl="bgAcc1" presStyleIdx="0" presStyleCnt="4" custLinFactNeighborX="-4917"/>
      <dgm:spPr/>
    </dgm:pt>
    <dgm:pt modelId="{2DF164DB-4D00-C945-AB13-5136414CC2AA}" type="pres">
      <dgm:prSet presAssocID="{69512359-3D70-A140-920D-081B04BA1007}" presName="child1Text" presStyleCnt="0">
        <dgm:presLayoutVars>
          <dgm:bulletEnabled val="1"/>
        </dgm:presLayoutVars>
      </dgm:prSet>
      <dgm:spPr/>
    </dgm:pt>
    <dgm:pt modelId="{8C3309A6-BA8D-504B-BAA7-9F47ACF910A7}" type="pres">
      <dgm:prSet presAssocID="{69512359-3D70-A140-920D-081B04BA1007}" presName="child2group" presStyleCnt="0"/>
      <dgm:spPr/>
    </dgm:pt>
    <dgm:pt modelId="{8BEE1880-9619-EF45-AE29-CAB64FB863C8}" type="pres">
      <dgm:prSet presAssocID="{69512359-3D70-A140-920D-081B04BA1007}" presName="child2" presStyleLbl="bgAcc1" presStyleIdx="1" presStyleCnt="4" custLinFactNeighborX="10276"/>
      <dgm:spPr/>
    </dgm:pt>
    <dgm:pt modelId="{1C62CF8B-36FD-FD4E-975D-E0CC2B094EDB}" type="pres">
      <dgm:prSet presAssocID="{69512359-3D70-A140-920D-081B04BA1007}" presName="child2Text" presStyleCnt="0">
        <dgm:presLayoutVars>
          <dgm:bulletEnabled val="1"/>
        </dgm:presLayoutVars>
      </dgm:prSet>
      <dgm:spPr/>
    </dgm:pt>
    <dgm:pt modelId="{1A81013A-67B6-6441-AE84-F8272BAA92D4}" type="pres">
      <dgm:prSet presAssocID="{69512359-3D70-A140-920D-081B04BA1007}" presName="child3group" presStyleCnt="0"/>
      <dgm:spPr/>
    </dgm:pt>
    <dgm:pt modelId="{3C488D3C-088A-A842-B2AB-3826881AEC65}" type="pres">
      <dgm:prSet presAssocID="{69512359-3D70-A140-920D-081B04BA1007}" presName="child3" presStyleLbl="bgAcc1" presStyleIdx="2" presStyleCnt="4" custLinFactNeighborX="7598"/>
      <dgm:spPr/>
    </dgm:pt>
    <dgm:pt modelId="{09D3E2CE-5933-5448-B8C2-ABD7D716E1D3}" type="pres">
      <dgm:prSet presAssocID="{69512359-3D70-A140-920D-081B04BA1007}" presName="child3Text" presStyleCnt="0">
        <dgm:presLayoutVars>
          <dgm:bulletEnabled val="1"/>
        </dgm:presLayoutVars>
      </dgm:prSet>
      <dgm:spPr/>
    </dgm:pt>
    <dgm:pt modelId="{C1A2A705-3879-7F44-A260-7012ADBA36BF}" type="pres">
      <dgm:prSet presAssocID="{69512359-3D70-A140-920D-081B04BA1007}" presName="child4group" presStyleCnt="0"/>
      <dgm:spPr/>
    </dgm:pt>
    <dgm:pt modelId="{12A37FEA-11B7-654F-98CE-EF1C287444BC}" type="pres">
      <dgm:prSet presAssocID="{69512359-3D70-A140-920D-081B04BA1007}" presName="child4" presStyleLbl="bgAcc1" presStyleIdx="3" presStyleCnt="4" custLinFactNeighborX="-4917"/>
      <dgm:spPr/>
    </dgm:pt>
    <dgm:pt modelId="{E4BA4F55-5C00-0547-90A3-5840EF4B6C3C}" type="pres">
      <dgm:prSet presAssocID="{69512359-3D70-A140-920D-081B04BA1007}" presName="child4Text" presStyleCnt="0">
        <dgm:presLayoutVars>
          <dgm:bulletEnabled val="1"/>
        </dgm:presLayoutVars>
      </dgm:prSet>
      <dgm:spPr/>
    </dgm:pt>
    <dgm:pt modelId="{DC25AC83-D496-7D42-92D1-AB89D94BF0F9}" type="pres">
      <dgm:prSet presAssocID="{69512359-3D70-A140-920D-081B04BA1007}" presName="childPlaceholder" presStyleCnt="0"/>
      <dgm:spPr/>
    </dgm:pt>
    <dgm:pt modelId="{D1BFAC6C-5B07-9948-B84D-C28813263807}" type="pres">
      <dgm:prSet presAssocID="{69512359-3D70-A140-920D-081B04BA1007}" presName="circle" presStyleCnt="0"/>
      <dgm:spPr/>
    </dgm:pt>
    <dgm:pt modelId="{5C27B09A-FD50-5942-A89C-F8907BFD1AB1}" type="pres">
      <dgm:prSet presAssocID="{69512359-3D70-A140-920D-081B04BA1007}" presName="quadrant1" presStyleLbl="node1" presStyleIdx="0" presStyleCnt="4">
        <dgm:presLayoutVars>
          <dgm:chMax val="1"/>
          <dgm:bulletEnabled val="1"/>
        </dgm:presLayoutVars>
      </dgm:prSet>
      <dgm:spPr/>
    </dgm:pt>
    <dgm:pt modelId="{CDEDCE79-2B14-3346-AE21-669E2498460F}" type="pres">
      <dgm:prSet presAssocID="{69512359-3D70-A140-920D-081B04BA1007}" presName="quadrant2" presStyleLbl="node1" presStyleIdx="1" presStyleCnt="4">
        <dgm:presLayoutVars>
          <dgm:chMax val="1"/>
          <dgm:bulletEnabled val="1"/>
        </dgm:presLayoutVars>
      </dgm:prSet>
      <dgm:spPr/>
    </dgm:pt>
    <dgm:pt modelId="{B03DABA1-3994-6246-9B7E-E6C5036C50C8}" type="pres">
      <dgm:prSet presAssocID="{69512359-3D70-A140-920D-081B04BA1007}" presName="quadrant3" presStyleLbl="node1" presStyleIdx="2" presStyleCnt="4">
        <dgm:presLayoutVars>
          <dgm:chMax val="1"/>
          <dgm:bulletEnabled val="1"/>
        </dgm:presLayoutVars>
      </dgm:prSet>
      <dgm:spPr/>
    </dgm:pt>
    <dgm:pt modelId="{85CF6EC5-7E23-DD46-B507-D467975A05C8}" type="pres">
      <dgm:prSet presAssocID="{69512359-3D70-A140-920D-081B04BA1007}" presName="quadrant4" presStyleLbl="node1" presStyleIdx="3" presStyleCnt="4">
        <dgm:presLayoutVars>
          <dgm:chMax val="1"/>
          <dgm:bulletEnabled val="1"/>
        </dgm:presLayoutVars>
      </dgm:prSet>
      <dgm:spPr/>
    </dgm:pt>
    <dgm:pt modelId="{177C9AFB-2433-304D-8496-0E91D961E163}" type="pres">
      <dgm:prSet presAssocID="{69512359-3D70-A140-920D-081B04BA1007}" presName="quadrantPlaceholder" presStyleCnt="0"/>
      <dgm:spPr/>
    </dgm:pt>
    <dgm:pt modelId="{DD616F73-1912-8047-88C7-A1DC0935D3AC}" type="pres">
      <dgm:prSet presAssocID="{69512359-3D70-A140-920D-081B04BA1007}" presName="center1" presStyleLbl="fgShp" presStyleIdx="0" presStyleCnt="2"/>
      <dgm:spPr/>
    </dgm:pt>
    <dgm:pt modelId="{8365749A-48FF-E548-A635-E4206F9DC9ED}" type="pres">
      <dgm:prSet presAssocID="{69512359-3D70-A140-920D-081B04BA1007}" presName="center2" presStyleLbl="fgShp" presStyleIdx="1" presStyleCnt="2"/>
      <dgm:spPr/>
    </dgm:pt>
  </dgm:ptLst>
  <dgm:cxnLst>
    <dgm:cxn modelId="{9644D5D2-A48F-4308-A39D-3F1CFBAB4398}" srcId="{69512359-3D70-A140-920D-081B04BA1007}" destId="{A4195DFA-2376-DF4E-95D3-EF23ADA9E1F7}" srcOrd="0" destOrd="0" parTransId="{499304C6-6776-8047-AD07-E6DC83F02874}" sibTransId="{789F795B-A114-7F43-8822-1A9028CA6BA8}"/>
    <dgm:cxn modelId="{2A7E28A8-07A7-4821-9240-66600D032387}" srcId="{A4195DFA-2376-DF4E-95D3-EF23ADA9E1F7}" destId="{B977E255-52A5-7C4C-AF3A-59A1A5D68E34}" srcOrd="0" destOrd="0" parTransId="{27016CD7-5EF7-C04A-B00F-E3AED320D945}" sibTransId="{26539859-0A2C-F744-8330-6171870E237D}"/>
    <dgm:cxn modelId="{21EE8E7D-3401-4285-8710-A08ECC633507}" srcId="{A4195DFA-2376-DF4E-95D3-EF23ADA9E1F7}" destId="{5E1E7508-1D97-45DF-BFCD-675E9DC55E4A}" srcOrd="1" destOrd="0" parTransId="{A16ABB1D-6CA0-4687-8BCB-9015446B84B8}" sibTransId="{55CDA44B-67E4-4D3A-9B65-2775026655B3}"/>
    <dgm:cxn modelId="{416A537C-5722-46C7-84F4-428462EF3ECB}" srcId="{A4195DFA-2376-DF4E-95D3-EF23ADA9E1F7}" destId="{126870C7-5231-4834-A37F-9D64A416C574}" srcOrd="2" destOrd="0" parTransId="{FC63D0D0-269C-4614-944B-D475DC877E35}" sibTransId="{73A1696D-0A12-4340-8B9F-EDCADCA711F6}"/>
    <dgm:cxn modelId="{FC194769-E436-4CD5-930D-0C64D7E5FAC6}" srcId="{A4195DFA-2376-DF4E-95D3-EF23ADA9E1F7}" destId="{212A2329-4775-4B6D-9AD3-4FF6D783140E}" srcOrd="3" destOrd="0" parTransId="{3D821E1F-B92C-49DD-8A63-7DB3BA996D7D}" sibTransId="{FFF15560-1BDB-41A2-AEE4-BDAC537750FE}"/>
    <dgm:cxn modelId="{C63CF546-0084-4BAC-BD35-2764C6236849}" srcId="{69512359-3D70-A140-920D-081B04BA1007}" destId="{84769DF0-9680-BA4A-BC88-46225F89C8DE}" srcOrd="1" destOrd="0" parTransId="{E3E8F83D-8B4E-5242-A406-38E0779832BD}" sibTransId="{BD1C2A0F-0200-0E4B-A5BB-993889DC0C32}"/>
    <dgm:cxn modelId="{6978E4A7-57C4-44A9-AF0F-5F4B2B273D63}" srcId="{84769DF0-9680-BA4A-BC88-46225F89C8DE}" destId="{7420D712-62B5-864B-A1BF-E071E076D32F}" srcOrd="0" destOrd="1" parTransId="{22956EB6-4791-9941-A524-D641A19E1311}" sibTransId="{E5FDAB74-F1D9-094E-9471-1DD6DC9323E6}"/>
    <dgm:cxn modelId="{E7F33EDF-EBE3-4C91-812A-6EAC439D7EE0}" srcId="{84769DF0-9680-BA4A-BC88-46225F89C8DE}" destId="{E990DF85-FE59-4AE9-8333-DFDAEB0824D2}" srcOrd="1" destOrd="1" parTransId="{F165BB4B-22A7-4922-A9F7-B41D7F026748}" sibTransId="{3E24C2D6-D503-4DFF-9371-58FA73032445}"/>
    <dgm:cxn modelId="{97CDBF50-0311-4E5D-B894-4CF4BA71E5C7}" srcId="{84769DF0-9680-BA4A-BC88-46225F89C8DE}" destId="{83AE96DF-79E7-4145-B913-BB4D1C8EB966}" srcOrd="2" destOrd="1" parTransId="{277A1713-AFF7-4AFC-A36A-D53CBCC26E4F}" sibTransId="{3D2434B8-D452-438A-967F-B8D2893BAEAD}"/>
    <dgm:cxn modelId="{F75A85B1-CDDB-402D-93FD-68376763BE3D}" srcId="{84769DF0-9680-BA4A-BC88-46225F89C8DE}" destId="{1BB4141C-10A5-4CC9-A586-3EE6107CC264}" srcOrd="3" destOrd="1" parTransId="{C5B714FC-4229-491C-92F7-44DD954A8750}" sibTransId="{27E01544-B621-4A8B-A9F0-29C5B6017471}"/>
    <dgm:cxn modelId="{B4C01201-49A8-4E74-BA23-840EEB5CFC60}" srcId="{84769DF0-9680-BA4A-BC88-46225F89C8DE}" destId="{1608EBFB-7894-4F6B-AB7F-58B14F41B4ED}" srcOrd="4" destOrd="1" parTransId="{D18B0FAE-D0B6-4CEB-9075-2EC6878ED136}" sibTransId="{AB268F3E-36F8-4CF9-A087-0C250163F4E0}"/>
    <dgm:cxn modelId="{FA9E03B6-2BD2-4D89-9EFF-17668BE44097}" srcId="{84769DF0-9680-BA4A-BC88-46225F89C8DE}" destId="{540A1293-7E85-46E3-BE18-00FFD7849F67}" srcOrd="5" destOrd="1" parTransId="{C5FB2B60-B2BA-4119-8E7E-4C92556EBBDB}" sibTransId="{52827080-AC4A-40A7-8BB0-E3E48DD6EADE}"/>
    <dgm:cxn modelId="{179D84F0-E000-4B3A-8BA7-BB73D654FC01}" srcId="{69512359-3D70-A140-920D-081B04BA1007}" destId="{F115A074-E498-8248-A82C-0162EC18C0FB}" srcOrd="2" destOrd="0" parTransId="{953EDFAC-B75F-1840-A4BC-C35A0006811C}" sibTransId="{E97E8130-D65E-4142-9D65-8A28269CB3BD}"/>
    <dgm:cxn modelId="{E3F1523D-737B-4C92-BA1B-336C07D51C00}" srcId="{F115A074-E498-8248-A82C-0162EC18C0FB}" destId="{6E7EBAED-0231-9F45-88B3-40E466998DE2}" srcOrd="0" destOrd="2" parTransId="{D9B94ABC-DD7A-3345-8664-D346CB8A3AE8}" sibTransId="{3085817F-790A-8B42-AB20-0F49AE3C632E}"/>
    <dgm:cxn modelId="{13E14631-E7D4-4C49-9D8E-C3C3813027BC}" srcId="{F115A074-E498-8248-A82C-0162EC18C0FB}" destId="{6AE8B1FD-E63A-4697-AAFB-AC6245205717}" srcOrd="1" destOrd="2" parTransId="{4B23BA26-028D-4BC6-BFE2-E9B911A81F96}" sibTransId="{2DD1D21F-4694-4F75-9C46-86B9460DDD4B}"/>
    <dgm:cxn modelId="{5D916635-D6EA-46EA-B5BB-7E87B7A537DE}" srcId="{F115A074-E498-8248-A82C-0162EC18C0FB}" destId="{2FA5DA16-489D-4566-864F-9C11C0740496}" srcOrd="2" destOrd="2" parTransId="{2A824A61-1F27-4E8B-9FB2-0612688884EC}" sibTransId="{B962B318-B9DD-4C3B-9577-785AA8A74F9A}"/>
    <dgm:cxn modelId="{62D201D9-AE5E-4720-8EAC-5CFED609CDB9}" srcId="{F115A074-E498-8248-A82C-0162EC18C0FB}" destId="{9FB56231-8ED3-46B8-BCB9-90E47F3EE132}" srcOrd="3" destOrd="2" parTransId="{0652D073-E2F7-4A85-AE85-4F31FFF4B274}" sibTransId="{E7170AAC-E84B-4C1C-B60B-3091CCED46DB}"/>
    <dgm:cxn modelId="{74864413-316C-4B80-8F30-BA762EDEAB2E}" srcId="{F115A074-E498-8248-A82C-0162EC18C0FB}" destId="{F0D7032B-8B5C-49A1-833F-2E1500EED7AA}" srcOrd="4" destOrd="2" parTransId="{1E9A9223-98A4-4340-826F-FC3B33B80BB8}" sibTransId="{26C1BFC5-C5B8-4E55-B1C2-5B03E0CF017E}"/>
    <dgm:cxn modelId="{40465AB0-98AC-4914-80B3-AAFF6EF02490}" srcId="{F115A074-E498-8248-A82C-0162EC18C0FB}" destId="{14AAB3EA-AF4F-4FB0-8017-EBE27B87B11D}" srcOrd="5" destOrd="2" parTransId="{AE6ECEC1-762F-4FBF-BBA6-43D97E239A49}" sibTransId="{A0A96739-1459-46EE-B579-C3BA802779F3}"/>
    <dgm:cxn modelId="{FC825774-08A2-457C-B7FA-8A4756D6A372}" srcId="{69512359-3D70-A140-920D-081B04BA1007}" destId="{299CD145-ACCD-174D-A5FE-9A9AC80B7515}" srcOrd="3" destOrd="0" parTransId="{12E23BCC-8587-764C-96A2-5756F43994A5}" sibTransId="{32B6ABA1-BEF6-244B-BA64-9F691F3A4CC1}"/>
    <dgm:cxn modelId="{6FC51012-D239-4936-B343-5E458C6B8C9D}" srcId="{299CD145-ACCD-174D-A5FE-9A9AC80B7515}" destId="{A5A5ADCB-FDFC-054D-8EA8-A8BABB32ECFA}" srcOrd="0" destOrd="3" parTransId="{9A85C955-F545-7345-A5D5-BB747D82815D}" sibTransId="{079DB611-1029-7D4F-95B3-D2836009C428}"/>
    <dgm:cxn modelId="{F32BDD6B-FD55-494A-BB25-F7E452416626}" srcId="{299CD145-ACCD-174D-A5FE-9A9AC80B7515}" destId="{674C649F-656B-4E53-A914-1FB6343B102E}" srcOrd="1" destOrd="3" parTransId="{2883571E-FC5A-4E25-ACF7-17A9A71F61BA}" sibTransId="{BFB272F5-5004-419B-B61B-85A07C89AA53}"/>
    <dgm:cxn modelId="{896D235B-D60C-4CFF-8F46-A2AF09E4A99A}" srcId="{299CD145-ACCD-174D-A5FE-9A9AC80B7515}" destId="{B93D0725-C8A0-4F07-8469-4C7E3CA23D54}" srcOrd="2" destOrd="3" parTransId="{F76EA35B-EAB1-4BB1-875B-C0A6E40E7202}" sibTransId="{144EABD4-F156-46D9-BC35-311F98C2AE81}"/>
    <dgm:cxn modelId="{ACD1CB0F-820F-4F66-BED1-ED71216EC44E}" srcId="{299CD145-ACCD-174D-A5FE-9A9AC80B7515}" destId="{A1354AC1-D4F5-412D-A4C0-FFB8FE5B2427}" srcOrd="3" destOrd="3" parTransId="{E6712E08-E120-47D4-8C16-A9A30F133708}" sibTransId="{AFC50D7D-67B5-491E-B9EF-9D3F714C1610}"/>
    <dgm:cxn modelId="{886E61C5-724D-4FEE-B4D4-777BEEEE6BF4}" srcId="{299CD145-ACCD-174D-A5FE-9A9AC80B7515}" destId="{4E513E3B-3721-40F7-94D0-839DE4F650E8}" srcOrd="4" destOrd="3" parTransId="{C7CCA3C3-557B-409C-BB40-055EA4D598EB}" sibTransId="{E7BBFFCE-CE22-43E2-A2FF-A288C38F5360}"/>
    <dgm:cxn modelId="{57053341-C764-48D1-A76E-51556BD2D98F}" srcId="{299CD145-ACCD-174D-A5FE-9A9AC80B7515}" destId="{700D406A-40F4-435C-9ACF-BC46C62AC22B}" srcOrd="5" destOrd="3" parTransId="{4E044C53-154A-4856-A4CF-1371C2FF7552}" sibTransId="{53926C64-561A-4276-9E0B-A21E07FE8373}"/>
    <dgm:cxn modelId="{7C42B43D-301A-443C-9C27-3CCF1BBA8AC8}" srcId="{299CD145-ACCD-174D-A5FE-9A9AC80B7515}" destId="{FCAE196A-76EF-4CA8-AB7A-DD110564FF8B}" srcOrd="6" destOrd="3" parTransId="{455D5DA2-9796-47E9-A329-A9434181098A}" sibTransId="{6E02B601-7B67-43E0-9267-F8C2EADB9823}"/>
    <dgm:cxn modelId="{5F21BB2E-C0F0-417C-B6E4-5C5E86875AEA}" srcId="{299CD145-ACCD-174D-A5FE-9A9AC80B7515}" destId="{E19DF065-55A2-4796-B8B6-616CA2A82920}" srcOrd="7" destOrd="3" parTransId="{F5D76415-C26A-4CDF-AC5A-951C5B13AA31}" sibTransId="{AE2B366E-DFF6-4A6E-B91F-DA62DB32B77D}"/>
    <dgm:cxn modelId="{710252C7-175D-4AB7-BEF0-52C215C9363D}" type="presOf" srcId="{69512359-3D70-A140-920D-081B04BA1007}" destId="{A51D76A5-30C9-B041-A864-DD2B3BD8BF34}" srcOrd="0" destOrd="0" presId="urn:microsoft.com/office/officeart/2005/8/layout/cycle4"/>
    <dgm:cxn modelId="{09685F25-4B74-4371-A6DE-260AE3798BAE}" type="presParOf" srcId="{A51D76A5-30C9-B041-A864-DD2B3BD8BF34}" destId="{4F801CD1-D952-D448-AA23-7D73760E9C60}" srcOrd="0" destOrd="0" presId="urn:microsoft.com/office/officeart/2005/8/layout/cycle4"/>
    <dgm:cxn modelId="{9673D0BA-CD29-47D0-A9CE-8BEC3609B9BC}" type="presParOf" srcId="{4F801CD1-D952-D448-AA23-7D73760E9C60}" destId="{2A3BADEE-29B3-CC47-8890-DE8E64D260CF}" srcOrd="0" destOrd="0" presId="urn:microsoft.com/office/officeart/2005/8/layout/cycle4"/>
    <dgm:cxn modelId="{05590A32-1C6D-4323-B734-4CF24D096E4F}" type="presParOf" srcId="{2A3BADEE-29B3-CC47-8890-DE8E64D260CF}" destId="{CD006F71-B5A1-6046-BC30-FCD239566ADF}" srcOrd="0" destOrd="0" presId="urn:microsoft.com/office/officeart/2005/8/layout/cycle4"/>
    <dgm:cxn modelId="{17AB3236-4CD0-4490-A7EB-BF4C01BDE139}" type="presOf" srcId="{B977E255-52A5-7C4C-AF3A-59A1A5D68E34}" destId="{CD006F71-B5A1-6046-BC30-FCD239566ADF}" srcOrd="0" destOrd="0" presId="urn:microsoft.com/office/officeart/2005/8/layout/cycle4"/>
    <dgm:cxn modelId="{FA880E19-A77B-4578-B0C6-B317C61FE549}" type="presOf" srcId="{5E1E7508-1D97-45DF-BFCD-675E9DC55E4A}" destId="{CD006F71-B5A1-6046-BC30-FCD239566ADF}" srcOrd="0" destOrd="1" presId="urn:microsoft.com/office/officeart/2005/8/layout/cycle4"/>
    <dgm:cxn modelId="{4BD944FE-381E-42AB-89E6-D3883C99BC18}" type="presOf" srcId="{126870C7-5231-4834-A37F-9D64A416C574}" destId="{CD006F71-B5A1-6046-BC30-FCD239566ADF}" srcOrd="0" destOrd="2" presId="urn:microsoft.com/office/officeart/2005/8/layout/cycle4"/>
    <dgm:cxn modelId="{9755A9C0-5849-4D0F-83C5-5AE4F82B2C0F}" type="presOf" srcId="{212A2329-4775-4B6D-9AD3-4FF6D783140E}" destId="{CD006F71-B5A1-6046-BC30-FCD239566ADF}" srcOrd="0" destOrd="3" presId="urn:microsoft.com/office/officeart/2005/8/layout/cycle4"/>
    <dgm:cxn modelId="{7A3478E7-258A-4D1D-83E4-7B71E2EF22DA}" type="presParOf" srcId="{2A3BADEE-29B3-CC47-8890-DE8E64D260CF}" destId="{2DF164DB-4D00-C945-AB13-5136414CC2AA}" srcOrd="1" destOrd="0" presId="urn:microsoft.com/office/officeart/2005/8/layout/cycle4"/>
    <dgm:cxn modelId="{BCD08686-42A0-4056-B0D7-399A49CACE57}" type="presOf" srcId="{B977E255-52A5-7C4C-AF3A-59A1A5D68E34}" destId="{2DF164DB-4D00-C945-AB13-5136414CC2AA}" srcOrd="1" destOrd="0" presId="urn:microsoft.com/office/officeart/2005/8/layout/cycle4"/>
    <dgm:cxn modelId="{7CC70A6E-B9D6-4EB7-A6B8-FAE5B935549A}" type="presOf" srcId="{5E1E7508-1D97-45DF-BFCD-675E9DC55E4A}" destId="{2DF164DB-4D00-C945-AB13-5136414CC2AA}" srcOrd="1" destOrd="1" presId="urn:microsoft.com/office/officeart/2005/8/layout/cycle4"/>
    <dgm:cxn modelId="{1ABA9C9C-850E-4765-AF6B-B040FDEC7930}" type="presOf" srcId="{126870C7-5231-4834-A37F-9D64A416C574}" destId="{2DF164DB-4D00-C945-AB13-5136414CC2AA}" srcOrd="1" destOrd="2" presId="urn:microsoft.com/office/officeart/2005/8/layout/cycle4"/>
    <dgm:cxn modelId="{12FFEDAE-5124-4EF0-9C24-B03A27AE2A15}" type="presOf" srcId="{212A2329-4775-4B6D-9AD3-4FF6D783140E}" destId="{2DF164DB-4D00-C945-AB13-5136414CC2AA}" srcOrd="1" destOrd="3" presId="urn:microsoft.com/office/officeart/2005/8/layout/cycle4"/>
    <dgm:cxn modelId="{0B7C532B-7901-4A86-8B95-193B05010D9B}" type="presParOf" srcId="{4F801CD1-D952-D448-AA23-7D73760E9C60}" destId="{8C3309A6-BA8D-504B-BAA7-9F47ACF910A7}" srcOrd="1" destOrd="0" presId="urn:microsoft.com/office/officeart/2005/8/layout/cycle4"/>
    <dgm:cxn modelId="{9F14CB69-C65C-4125-A058-F9E53AD4AA90}" type="presParOf" srcId="{8C3309A6-BA8D-504B-BAA7-9F47ACF910A7}" destId="{8BEE1880-9619-EF45-AE29-CAB64FB863C8}" srcOrd="0" destOrd="1" presId="urn:microsoft.com/office/officeart/2005/8/layout/cycle4"/>
    <dgm:cxn modelId="{2F2AB055-7B72-499C-921F-A9A126EA5A0C}" type="presOf" srcId="{7420D712-62B5-864B-A1BF-E071E076D32F}" destId="{8BEE1880-9619-EF45-AE29-CAB64FB863C8}" srcOrd="0" destOrd="0" presId="urn:microsoft.com/office/officeart/2005/8/layout/cycle4"/>
    <dgm:cxn modelId="{63F9B7E3-42F5-4F5D-B7AD-6A77952BB52C}" type="presOf" srcId="{E990DF85-FE59-4AE9-8333-DFDAEB0824D2}" destId="{8BEE1880-9619-EF45-AE29-CAB64FB863C8}" srcOrd="0" destOrd="1" presId="urn:microsoft.com/office/officeart/2005/8/layout/cycle4"/>
    <dgm:cxn modelId="{453DC902-FC6A-44B8-8E4A-CCBA6A10E442}" type="presOf" srcId="{83AE96DF-79E7-4145-B913-BB4D1C8EB966}" destId="{8BEE1880-9619-EF45-AE29-CAB64FB863C8}" srcOrd="0" destOrd="2" presId="urn:microsoft.com/office/officeart/2005/8/layout/cycle4"/>
    <dgm:cxn modelId="{0E06DF6A-462D-444B-AFC6-14149E852C87}" type="presOf" srcId="{1BB4141C-10A5-4CC9-A586-3EE6107CC264}" destId="{8BEE1880-9619-EF45-AE29-CAB64FB863C8}" srcOrd="0" destOrd="3" presId="urn:microsoft.com/office/officeart/2005/8/layout/cycle4"/>
    <dgm:cxn modelId="{2FE23DE1-66FE-40AF-AB0F-5E67D445CE29}" type="presOf" srcId="{1608EBFB-7894-4F6B-AB7F-58B14F41B4ED}" destId="{8BEE1880-9619-EF45-AE29-CAB64FB863C8}" srcOrd="0" destOrd="4" presId="urn:microsoft.com/office/officeart/2005/8/layout/cycle4"/>
    <dgm:cxn modelId="{99EED7C7-4350-41D6-BC6C-7EFFD948372D}" type="presOf" srcId="{540A1293-7E85-46E3-BE18-00FFD7849F67}" destId="{8BEE1880-9619-EF45-AE29-CAB64FB863C8}" srcOrd="0" destOrd="5" presId="urn:microsoft.com/office/officeart/2005/8/layout/cycle4"/>
    <dgm:cxn modelId="{478EBDAE-01DF-48F3-9A44-5FAFE74A9B9E}" type="presParOf" srcId="{8C3309A6-BA8D-504B-BAA7-9F47ACF910A7}" destId="{1C62CF8B-36FD-FD4E-975D-E0CC2B094EDB}" srcOrd="1" destOrd="1" presId="urn:microsoft.com/office/officeart/2005/8/layout/cycle4"/>
    <dgm:cxn modelId="{EC5FEE34-921A-41BF-A922-91C8583E0FD5}" type="presOf" srcId="{7420D712-62B5-864B-A1BF-E071E076D32F}" destId="{1C62CF8B-36FD-FD4E-975D-E0CC2B094EDB}" srcOrd="1" destOrd="0" presId="urn:microsoft.com/office/officeart/2005/8/layout/cycle4"/>
    <dgm:cxn modelId="{13327A03-9721-4563-96C0-3E2109BEF326}" type="presOf" srcId="{E990DF85-FE59-4AE9-8333-DFDAEB0824D2}" destId="{1C62CF8B-36FD-FD4E-975D-E0CC2B094EDB}" srcOrd="1" destOrd="1" presId="urn:microsoft.com/office/officeart/2005/8/layout/cycle4"/>
    <dgm:cxn modelId="{0D7A9298-F47B-4281-B64B-5127E8302BBB}" type="presOf" srcId="{83AE96DF-79E7-4145-B913-BB4D1C8EB966}" destId="{1C62CF8B-36FD-FD4E-975D-E0CC2B094EDB}" srcOrd="1" destOrd="2" presId="urn:microsoft.com/office/officeart/2005/8/layout/cycle4"/>
    <dgm:cxn modelId="{CEF1B141-D301-44D8-8E96-EC7291FA708D}" type="presOf" srcId="{1BB4141C-10A5-4CC9-A586-3EE6107CC264}" destId="{1C62CF8B-36FD-FD4E-975D-E0CC2B094EDB}" srcOrd="1" destOrd="3" presId="urn:microsoft.com/office/officeart/2005/8/layout/cycle4"/>
    <dgm:cxn modelId="{868A5953-902B-4233-8480-7D9CCE21AD83}" type="presOf" srcId="{1608EBFB-7894-4F6B-AB7F-58B14F41B4ED}" destId="{1C62CF8B-36FD-FD4E-975D-E0CC2B094EDB}" srcOrd="1" destOrd="4" presId="urn:microsoft.com/office/officeart/2005/8/layout/cycle4"/>
    <dgm:cxn modelId="{ED573D00-4A85-4FA5-BE70-86B359EB9D4E}" type="presOf" srcId="{540A1293-7E85-46E3-BE18-00FFD7849F67}" destId="{1C62CF8B-36FD-FD4E-975D-E0CC2B094EDB}" srcOrd="1" destOrd="5" presId="urn:microsoft.com/office/officeart/2005/8/layout/cycle4"/>
    <dgm:cxn modelId="{EB4CE4A5-6378-4ABE-9181-DA95A583765D}" type="presParOf" srcId="{4F801CD1-D952-D448-AA23-7D73760E9C60}" destId="{1A81013A-67B6-6441-AE84-F8272BAA92D4}" srcOrd="2" destOrd="0" presId="urn:microsoft.com/office/officeart/2005/8/layout/cycle4"/>
    <dgm:cxn modelId="{ACA4280E-1093-49DF-9E8C-60D998092909}" type="presParOf" srcId="{1A81013A-67B6-6441-AE84-F8272BAA92D4}" destId="{3C488D3C-088A-A842-B2AB-3826881AEC65}" srcOrd="0" destOrd="2" presId="urn:microsoft.com/office/officeart/2005/8/layout/cycle4"/>
    <dgm:cxn modelId="{B366C2F0-FAD6-4AC3-BDF6-950C1FE5FA5D}" type="presOf" srcId="{6E7EBAED-0231-9F45-88B3-40E466998DE2}" destId="{3C488D3C-088A-A842-B2AB-3826881AEC65}" srcOrd="0" destOrd="0" presId="urn:microsoft.com/office/officeart/2005/8/layout/cycle4"/>
    <dgm:cxn modelId="{808E4E3C-D014-4B81-B6C1-1D42AD184AE1}" type="presOf" srcId="{6AE8B1FD-E63A-4697-AAFB-AC6245205717}" destId="{3C488D3C-088A-A842-B2AB-3826881AEC65}" srcOrd="0" destOrd="1" presId="urn:microsoft.com/office/officeart/2005/8/layout/cycle4"/>
    <dgm:cxn modelId="{D9427E5A-53AF-4C95-87CA-9BD268A2C79C}" type="presOf" srcId="{2FA5DA16-489D-4566-864F-9C11C0740496}" destId="{3C488D3C-088A-A842-B2AB-3826881AEC65}" srcOrd="0" destOrd="2" presId="urn:microsoft.com/office/officeart/2005/8/layout/cycle4"/>
    <dgm:cxn modelId="{CA663A04-6398-45FB-9DFB-C47A8D3B3F39}" type="presOf" srcId="{9FB56231-8ED3-46B8-BCB9-90E47F3EE132}" destId="{3C488D3C-088A-A842-B2AB-3826881AEC65}" srcOrd="0" destOrd="3" presId="urn:microsoft.com/office/officeart/2005/8/layout/cycle4"/>
    <dgm:cxn modelId="{295FF28C-E53F-45CE-8C53-64C864B01A4B}" type="presOf" srcId="{F0D7032B-8B5C-49A1-833F-2E1500EED7AA}" destId="{3C488D3C-088A-A842-B2AB-3826881AEC65}" srcOrd="0" destOrd="4" presId="urn:microsoft.com/office/officeart/2005/8/layout/cycle4"/>
    <dgm:cxn modelId="{26C4C0B2-2581-45A4-9254-2FBF9396C29A}" type="presOf" srcId="{14AAB3EA-AF4F-4FB0-8017-EBE27B87B11D}" destId="{3C488D3C-088A-A842-B2AB-3826881AEC65}" srcOrd="0" destOrd="5" presId="urn:microsoft.com/office/officeart/2005/8/layout/cycle4"/>
    <dgm:cxn modelId="{520590D2-2C21-4FE4-B6A5-D252836B58DF}" type="presParOf" srcId="{1A81013A-67B6-6441-AE84-F8272BAA92D4}" destId="{09D3E2CE-5933-5448-B8C2-ABD7D716E1D3}" srcOrd="1" destOrd="2" presId="urn:microsoft.com/office/officeart/2005/8/layout/cycle4"/>
    <dgm:cxn modelId="{1201FED7-25F4-4B60-B338-FBC524AA934A}" type="presOf" srcId="{6E7EBAED-0231-9F45-88B3-40E466998DE2}" destId="{09D3E2CE-5933-5448-B8C2-ABD7D716E1D3}" srcOrd="1" destOrd="0" presId="urn:microsoft.com/office/officeart/2005/8/layout/cycle4"/>
    <dgm:cxn modelId="{B2A3529F-660F-402F-9E78-F6DD7F061900}" type="presOf" srcId="{6AE8B1FD-E63A-4697-AAFB-AC6245205717}" destId="{09D3E2CE-5933-5448-B8C2-ABD7D716E1D3}" srcOrd="1" destOrd="1" presId="urn:microsoft.com/office/officeart/2005/8/layout/cycle4"/>
    <dgm:cxn modelId="{534EB1B7-6B64-4BCC-A436-CE0886A43866}" type="presOf" srcId="{2FA5DA16-489D-4566-864F-9C11C0740496}" destId="{09D3E2CE-5933-5448-B8C2-ABD7D716E1D3}" srcOrd="1" destOrd="2" presId="urn:microsoft.com/office/officeart/2005/8/layout/cycle4"/>
    <dgm:cxn modelId="{C90ABBFD-EF1C-4FCA-BCFE-1F744F3B9906}" type="presOf" srcId="{9FB56231-8ED3-46B8-BCB9-90E47F3EE132}" destId="{09D3E2CE-5933-5448-B8C2-ABD7D716E1D3}" srcOrd="1" destOrd="3" presId="urn:microsoft.com/office/officeart/2005/8/layout/cycle4"/>
    <dgm:cxn modelId="{40EFB090-6982-4973-8BA6-FB7A91AED4CE}" type="presOf" srcId="{F0D7032B-8B5C-49A1-833F-2E1500EED7AA}" destId="{09D3E2CE-5933-5448-B8C2-ABD7D716E1D3}" srcOrd="1" destOrd="4" presId="urn:microsoft.com/office/officeart/2005/8/layout/cycle4"/>
    <dgm:cxn modelId="{9F8A7800-0BFB-4EF2-9B4A-F85559AB9AB0}" type="presOf" srcId="{14AAB3EA-AF4F-4FB0-8017-EBE27B87B11D}" destId="{09D3E2CE-5933-5448-B8C2-ABD7D716E1D3}" srcOrd="1" destOrd="5" presId="urn:microsoft.com/office/officeart/2005/8/layout/cycle4"/>
    <dgm:cxn modelId="{C45C52F3-1B44-450D-A5F0-DAC8BD4BA1AA}" type="presParOf" srcId="{4F801CD1-D952-D448-AA23-7D73760E9C60}" destId="{C1A2A705-3879-7F44-A260-7012ADBA36BF}" srcOrd="3" destOrd="0" presId="urn:microsoft.com/office/officeart/2005/8/layout/cycle4"/>
    <dgm:cxn modelId="{0C6A303E-8288-407C-8433-F6A97E7A9CD0}" type="presParOf" srcId="{C1A2A705-3879-7F44-A260-7012ADBA36BF}" destId="{12A37FEA-11B7-654F-98CE-EF1C287444BC}" srcOrd="0" destOrd="3" presId="urn:microsoft.com/office/officeart/2005/8/layout/cycle4"/>
    <dgm:cxn modelId="{153D4482-AA83-48FF-8601-416EB3F30168}" type="presOf" srcId="{A5A5ADCB-FDFC-054D-8EA8-A8BABB32ECFA}" destId="{12A37FEA-11B7-654F-98CE-EF1C287444BC}" srcOrd="0" destOrd="0" presId="urn:microsoft.com/office/officeart/2005/8/layout/cycle4"/>
    <dgm:cxn modelId="{09F9BB95-6661-423E-BBEC-DB3E1C1A4C79}" type="presOf" srcId="{674C649F-656B-4E53-A914-1FB6343B102E}" destId="{12A37FEA-11B7-654F-98CE-EF1C287444BC}" srcOrd="0" destOrd="1" presId="urn:microsoft.com/office/officeart/2005/8/layout/cycle4"/>
    <dgm:cxn modelId="{8FC1BBFE-0C86-402B-A260-BC6FDACB475C}" type="presOf" srcId="{B93D0725-C8A0-4F07-8469-4C7E3CA23D54}" destId="{12A37FEA-11B7-654F-98CE-EF1C287444BC}" srcOrd="0" destOrd="2" presId="urn:microsoft.com/office/officeart/2005/8/layout/cycle4"/>
    <dgm:cxn modelId="{0BCA8A89-7BB5-4E4E-8BB7-C6A937A988E3}" type="presOf" srcId="{A1354AC1-D4F5-412D-A4C0-FFB8FE5B2427}" destId="{12A37FEA-11B7-654F-98CE-EF1C287444BC}" srcOrd="0" destOrd="3" presId="urn:microsoft.com/office/officeart/2005/8/layout/cycle4"/>
    <dgm:cxn modelId="{A9699347-1CBE-4AA3-99E0-D9A2BFACAF4E}" type="presOf" srcId="{4E513E3B-3721-40F7-94D0-839DE4F650E8}" destId="{12A37FEA-11B7-654F-98CE-EF1C287444BC}" srcOrd="0" destOrd="4" presId="urn:microsoft.com/office/officeart/2005/8/layout/cycle4"/>
    <dgm:cxn modelId="{9D4CF8C3-1971-4D0A-9B8E-408640D3D29C}" type="presOf" srcId="{700D406A-40F4-435C-9ACF-BC46C62AC22B}" destId="{12A37FEA-11B7-654F-98CE-EF1C287444BC}" srcOrd="0" destOrd="5" presId="urn:microsoft.com/office/officeart/2005/8/layout/cycle4"/>
    <dgm:cxn modelId="{9488B225-32B8-4B70-86D8-E91982AE1668}" type="presOf" srcId="{FCAE196A-76EF-4CA8-AB7A-DD110564FF8B}" destId="{12A37FEA-11B7-654F-98CE-EF1C287444BC}" srcOrd="0" destOrd="6" presId="urn:microsoft.com/office/officeart/2005/8/layout/cycle4"/>
    <dgm:cxn modelId="{0C5F19B9-FA16-439F-BCDB-D22DE69987BC}" type="presOf" srcId="{E19DF065-55A2-4796-B8B6-616CA2A82920}" destId="{12A37FEA-11B7-654F-98CE-EF1C287444BC}" srcOrd="0" destOrd="7" presId="urn:microsoft.com/office/officeart/2005/8/layout/cycle4"/>
    <dgm:cxn modelId="{1C345361-521E-4995-92D2-95B61440AAB8}" type="presParOf" srcId="{C1A2A705-3879-7F44-A260-7012ADBA36BF}" destId="{E4BA4F55-5C00-0547-90A3-5840EF4B6C3C}" srcOrd="1" destOrd="3" presId="urn:microsoft.com/office/officeart/2005/8/layout/cycle4"/>
    <dgm:cxn modelId="{791FBDE5-209C-418E-A521-9236C789982E}" type="presOf" srcId="{A5A5ADCB-FDFC-054D-8EA8-A8BABB32ECFA}" destId="{E4BA4F55-5C00-0547-90A3-5840EF4B6C3C}" srcOrd="1" destOrd="0" presId="urn:microsoft.com/office/officeart/2005/8/layout/cycle4"/>
    <dgm:cxn modelId="{AD4D3E6F-4953-4D94-9F98-52A71FBB9E3C}" type="presOf" srcId="{674C649F-656B-4E53-A914-1FB6343B102E}" destId="{E4BA4F55-5C00-0547-90A3-5840EF4B6C3C}" srcOrd="1" destOrd="1" presId="urn:microsoft.com/office/officeart/2005/8/layout/cycle4"/>
    <dgm:cxn modelId="{8711F60F-02C3-4CF2-BA82-3DDBB70E152B}" type="presOf" srcId="{B93D0725-C8A0-4F07-8469-4C7E3CA23D54}" destId="{E4BA4F55-5C00-0547-90A3-5840EF4B6C3C}" srcOrd="1" destOrd="2" presId="urn:microsoft.com/office/officeart/2005/8/layout/cycle4"/>
    <dgm:cxn modelId="{243DE071-8790-4D7C-AFF0-EA153158816B}" type="presOf" srcId="{A1354AC1-D4F5-412D-A4C0-FFB8FE5B2427}" destId="{E4BA4F55-5C00-0547-90A3-5840EF4B6C3C}" srcOrd="1" destOrd="3" presId="urn:microsoft.com/office/officeart/2005/8/layout/cycle4"/>
    <dgm:cxn modelId="{6A045A58-F63F-4CAC-B5C3-29F5943A64AD}" type="presOf" srcId="{4E513E3B-3721-40F7-94D0-839DE4F650E8}" destId="{E4BA4F55-5C00-0547-90A3-5840EF4B6C3C}" srcOrd="1" destOrd="4" presId="urn:microsoft.com/office/officeart/2005/8/layout/cycle4"/>
    <dgm:cxn modelId="{80425238-6D96-4DA7-B1E1-B7DB80411796}" type="presOf" srcId="{700D406A-40F4-435C-9ACF-BC46C62AC22B}" destId="{E4BA4F55-5C00-0547-90A3-5840EF4B6C3C}" srcOrd="1" destOrd="5" presId="urn:microsoft.com/office/officeart/2005/8/layout/cycle4"/>
    <dgm:cxn modelId="{6A4891B0-5CFF-40F6-9C8B-B5F2091548F3}" type="presOf" srcId="{FCAE196A-76EF-4CA8-AB7A-DD110564FF8B}" destId="{E4BA4F55-5C00-0547-90A3-5840EF4B6C3C}" srcOrd="1" destOrd="6" presId="urn:microsoft.com/office/officeart/2005/8/layout/cycle4"/>
    <dgm:cxn modelId="{EEEA222E-F616-46AF-8A37-7F6B474C2235}" type="presOf" srcId="{E19DF065-55A2-4796-B8B6-616CA2A82920}" destId="{E4BA4F55-5C00-0547-90A3-5840EF4B6C3C}" srcOrd="1" destOrd="7" presId="urn:microsoft.com/office/officeart/2005/8/layout/cycle4"/>
    <dgm:cxn modelId="{F06B0C98-898E-4042-8C65-1AE87CC303A0}" type="presParOf" srcId="{4F801CD1-D952-D448-AA23-7D73760E9C60}" destId="{DC25AC83-D496-7D42-92D1-AB89D94BF0F9}" srcOrd="4" destOrd="0" presId="urn:microsoft.com/office/officeart/2005/8/layout/cycle4"/>
    <dgm:cxn modelId="{F312F3C1-9863-418F-86E3-2C1E5714859F}" type="presParOf" srcId="{A51D76A5-30C9-B041-A864-DD2B3BD8BF34}" destId="{D1BFAC6C-5B07-9948-B84D-C28813263807}" srcOrd="1" destOrd="0" presId="urn:microsoft.com/office/officeart/2005/8/layout/cycle4"/>
    <dgm:cxn modelId="{984715EB-7F92-4AF7-98A6-E676A91B9A6A}" type="presParOf" srcId="{D1BFAC6C-5B07-9948-B84D-C28813263807}" destId="{5C27B09A-FD50-5942-A89C-F8907BFD1AB1}" srcOrd="0" destOrd="1" presId="urn:microsoft.com/office/officeart/2005/8/layout/cycle4"/>
    <dgm:cxn modelId="{94ACC749-81BB-46AC-9DD0-BC85711FC2D5}" type="presOf" srcId="{A4195DFA-2376-DF4E-95D3-EF23ADA9E1F7}" destId="{5C27B09A-FD50-5942-A89C-F8907BFD1AB1}" srcOrd="0" destOrd="0" presId="urn:microsoft.com/office/officeart/2005/8/layout/cycle4"/>
    <dgm:cxn modelId="{C9E82276-FA92-4FAC-8455-F94E7B1CFC8E}" type="presParOf" srcId="{D1BFAC6C-5B07-9948-B84D-C28813263807}" destId="{CDEDCE79-2B14-3346-AE21-669E2498460F}" srcOrd="1" destOrd="1" presId="urn:microsoft.com/office/officeart/2005/8/layout/cycle4"/>
    <dgm:cxn modelId="{D1F5548F-BBBC-474F-96CE-61851C8DA439}" type="presOf" srcId="{84769DF0-9680-BA4A-BC88-46225F89C8DE}" destId="{CDEDCE79-2B14-3346-AE21-669E2498460F}" srcOrd="0" destOrd="0" presId="urn:microsoft.com/office/officeart/2005/8/layout/cycle4"/>
    <dgm:cxn modelId="{426AFABC-5506-4C9F-B57A-4FD8BF40EDBB}" type="presParOf" srcId="{D1BFAC6C-5B07-9948-B84D-C28813263807}" destId="{B03DABA1-3994-6246-9B7E-E6C5036C50C8}" srcOrd="2" destOrd="1" presId="urn:microsoft.com/office/officeart/2005/8/layout/cycle4"/>
    <dgm:cxn modelId="{BDA1B3CF-DD42-4E6A-9D4F-EA12E612B026}" type="presOf" srcId="{F115A074-E498-8248-A82C-0162EC18C0FB}" destId="{B03DABA1-3994-6246-9B7E-E6C5036C50C8}" srcOrd="0" destOrd="0" presId="urn:microsoft.com/office/officeart/2005/8/layout/cycle4"/>
    <dgm:cxn modelId="{AF91A96E-E2B2-455A-9B23-7CB2A70E7902}" type="presParOf" srcId="{D1BFAC6C-5B07-9948-B84D-C28813263807}" destId="{85CF6EC5-7E23-DD46-B507-D467975A05C8}" srcOrd="3" destOrd="1" presId="urn:microsoft.com/office/officeart/2005/8/layout/cycle4"/>
    <dgm:cxn modelId="{D695596A-F2FF-4C5C-A4DE-7B5EBEA7E590}" type="presOf" srcId="{299CD145-ACCD-174D-A5FE-9A9AC80B7515}" destId="{85CF6EC5-7E23-DD46-B507-D467975A05C8}" srcOrd="0" destOrd="0" presId="urn:microsoft.com/office/officeart/2005/8/layout/cycle4"/>
    <dgm:cxn modelId="{7F480527-3F1E-45AD-BD95-AA7C38CB9D13}" type="presParOf" srcId="{D1BFAC6C-5B07-9948-B84D-C28813263807}" destId="{177C9AFB-2433-304D-8496-0E91D961E163}" srcOrd="4" destOrd="1" presId="urn:microsoft.com/office/officeart/2005/8/layout/cycle4"/>
    <dgm:cxn modelId="{7FBE77ED-444E-407D-96F8-F5BC7D73B1E4}" type="presParOf" srcId="{A51D76A5-30C9-B041-A864-DD2B3BD8BF34}" destId="{DD616F73-1912-8047-88C7-A1DC0935D3AC}" srcOrd="2" destOrd="0" presId="urn:microsoft.com/office/officeart/2005/8/layout/cycle4"/>
    <dgm:cxn modelId="{FBB17D95-88E2-471E-B2D1-2F57505BCAA4}" type="presParOf" srcId="{A51D76A5-30C9-B041-A864-DD2B3BD8BF34}" destId="{8365749A-48FF-E548-A635-E4206F9DC9ED}" srcOrd="3" destOrd="0" presId="urn:microsoft.com/office/officeart/2005/8/layout/cycle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2679680" cy="9753600"/>
        <a:chOff x="0" y="0"/>
        <a:chExt cx="12679680" cy="9753600"/>
      </a:xfrm>
    </dsp:grpSpPr>
    <dsp:sp modelId="{CD006F71-B5A1-6046-BC30-FCD239566ADF}">
      <dsp:nvSpPr>
        <dsp:cNvPr id="3" name="圆角矩形 2"/>
        <dsp:cNvSpPr/>
      </dsp:nvSpPr>
      <dsp:spPr bwMode="white">
        <a:xfrm>
          <a:off x="821948" y="-4877"/>
          <a:ext cx="4818278" cy="3124273"/>
        </a:xfrm>
        <a:prstGeom prst="roundRect">
          <a:avLst>
            <a:gd name="adj" fmla="val 10000"/>
          </a:avLst>
        </a:prstGeom>
      </dsp:spPr>
      <dsp:style>
        <a:lnRef idx="2">
          <a:schemeClr val="accent1">
            <a:alpha val="90000"/>
            <a:hueOff val="0"/>
            <a:satOff val="0"/>
            <a:lumOff val="0"/>
            <a:alpha val="90196"/>
          </a:schemeClr>
        </a:lnRef>
        <a:fillRef idx="1">
          <a:schemeClr val="lt1">
            <a:alpha val="90000"/>
          </a:schemeClr>
        </a:fillRef>
        <a:effectRef idx="0">
          <a:scrgbClr r="0" g="0" b="0"/>
        </a:effectRef>
        <a:fontRef idx="minor"/>
      </dsp:style>
      <dsp:txBody>
        <a:bodyPr vert="horz" wrap="square" lIns="106680" tIns="106680" rIns="106680" bIns="1066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285750" lvl="1" indent="-285750">
            <a:lnSpc>
              <a:spcPct val="100000"/>
            </a:lnSpc>
            <a:spcBef>
              <a:spcPct val="0"/>
            </a:spcBef>
            <a:spcAft>
              <a:spcPct val="15000"/>
            </a:spcAft>
            <a:buChar char="•"/>
          </a:pPr>
          <a:r>
            <a:rPr lang="zh-CN" altLang="en-US" sz="2800" dirty="0">
              <a:solidFill>
                <a:schemeClr val="dk1"/>
              </a:solidFill>
              <a:latin typeface="宋体" panose="02010600030101010101" pitchFamily="2" charset="-122"/>
              <a:ea typeface="宋体" panose="02010600030101010101" pitchFamily="2" charset="-122"/>
            </a:rPr>
            <a:t>平台流程标准化</a:t>
          </a:r>
          <a:endParaRPr lang="zh-CN" altLang="en-US" sz="2800" dirty="0">
            <a:solidFill>
              <a:schemeClr val="dk1"/>
            </a:solidFill>
            <a:latin typeface="宋体" panose="02010600030101010101" pitchFamily="2" charset="-122"/>
            <a:ea typeface="宋体" panose="02010600030101010101" pitchFamily="2" charset="-122"/>
          </a:endParaRPr>
        </a:p>
        <a:p>
          <a:pPr marL="285750" lvl="1" indent="-285750">
            <a:lnSpc>
              <a:spcPct val="100000"/>
            </a:lnSpc>
            <a:spcBef>
              <a:spcPct val="0"/>
            </a:spcBef>
            <a:spcAft>
              <a:spcPct val="15000"/>
            </a:spcAft>
            <a:buChar char="•"/>
          </a:pPr>
          <a:r>
            <a:rPr lang="zh-CN" altLang="en-US" sz="2800" dirty="0">
              <a:solidFill>
                <a:schemeClr val="dk1"/>
              </a:solidFill>
              <a:latin typeface="宋体" panose="02010600030101010101" pitchFamily="2" charset="-122"/>
              <a:ea typeface="宋体" panose="02010600030101010101" pitchFamily="2" charset="-122"/>
            </a:rPr>
            <a:t>项目流程标准化</a:t>
          </a:r>
          <a:endParaRPr lang="zh-CN" altLang="en-US" sz="2800" dirty="0">
            <a:solidFill>
              <a:schemeClr val="dk1"/>
            </a:solidFill>
            <a:latin typeface="宋体" panose="02010600030101010101" pitchFamily="2" charset="-122"/>
            <a:ea typeface="宋体" panose="02010600030101010101" pitchFamily="2" charset="-122"/>
          </a:endParaRPr>
        </a:p>
        <a:p>
          <a:pPr marL="285750" lvl="1" indent="-285750">
            <a:lnSpc>
              <a:spcPct val="100000"/>
            </a:lnSpc>
            <a:spcBef>
              <a:spcPct val="0"/>
            </a:spcBef>
            <a:spcAft>
              <a:spcPct val="15000"/>
            </a:spcAft>
            <a:buChar char="•"/>
          </a:pPr>
          <a:r>
            <a:rPr lang="zh-CN" altLang="en-US" sz="2800" dirty="0">
              <a:solidFill>
                <a:schemeClr val="dk1"/>
              </a:solidFill>
              <a:latin typeface="宋体" panose="02010600030101010101" pitchFamily="2" charset="-122"/>
              <a:ea typeface="宋体" panose="02010600030101010101" pitchFamily="2" charset="-122"/>
            </a:rPr>
            <a:t>问题流程标准化</a:t>
          </a:r>
          <a:endParaRPr lang="zh-CN" altLang="en-US" sz="2800" dirty="0">
            <a:solidFill>
              <a:schemeClr val="dk1"/>
            </a:solidFill>
            <a:latin typeface="微软雅黑" panose="020B0503020204020204" charset="-122"/>
            <a:ea typeface="微软雅黑" panose="020B0503020204020204" charset="-122"/>
          </a:endParaRPr>
        </a:p>
        <a:p>
          <a:pPr marL="285750" lvl="1" indent="-285750">
            <a:lnSpc>
              <a:spcPct val="100000"/>
            </a:lnSpc>
            <a:spcBef>
              <a:spcPct val="0"/>
            </a:spcBef>
            <a:spcAft>
              <a:spcPct val="15000"/>
            </a:spcAft>
            <a:buChar char="•"/>
          </a:pPr>
          <a:r>
            <a:rPr lang="zh-CN" sz="2800">
              <a:solidFill>
                <a:schemeClr val="dk1"/>
              </a:solidFill>
            </a:rPr>
            <a:t>变更流程标准化</a:t>
          </a:r>
          <a:endParaRPr lang="zh-CN" sz="2800">
            <a:solidFill>
              <a:schemeClr val="dk1"/>
            </a:solidFill>
          </a:endParaRPr>
        </a:p>
      </dsp:txBody>
      <dsp:txXfrm>
        <a:off x="821948" y="-4877"/>
        <a:ext cx="4818278" cy="3124273"/>
      </dsp:txXfrm>
    </dsp:sp>
    <dsp:sp modelId="{8BEE1880-9619-EF45-AE29-CAB64FB863C8}">
      <dsp:nvSpPr>
        <dsp:cNvPr id="4" name="圆角矩形 3"/>
        <dsp:cNvSpPr/>
      </dsp:nvSpPr>
      <dsp:spPr bwMode="white">
        <a:xfrm>
          <a:off x="9415390" y="-4877"/>
          <a:ext cx="4818278" cy="3124273"/>
        </a:xfrm>
        <a:prstGeom prst="roundRect">
          <a:avLst>
            <a:gd name="adj" fmla="val 10000"/>
          </a:avLst>
        </a:prstGeom>
      </dsp:spPr>
      <dsp:style>
        <a:lnRef idx="2">
          <a:schemeClr val="accent1">
            <a:alpha val="90000"/>
            <a:hueOff val="0"/>
            <a:satOff val="0"/>
            <a:lumOff val="0"/>
            <a:alpha val="76863"/>
          </a:schemeClr>
        </a:lnRef>
        <a:fillRef idx="1">
          <a:schemeClr val="lt1">
            <a:alpha val="90000"/>
          </a:schemeClr>
        </a:fillRef>
        <a:effectRef idx="0">
          <a:scrgbClr r="0" g="0" b="0"/>
        </a:effectRef>
        <a:fontRef idx="minor"/>
      </dsp:style>
      <dsp:txBody>
        <a:bodyPr vert="horz" wrap="square" lIns="106680" tIns="106680" rIns="106680" bIns="1066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285750" lvl="1" indent="-285750">
            <a:lnSpc>
              <a:spcPct val="100000"/>
            </a:lnSpc>
            <a:spcBef>
              <a:spcPct val="0"/>
            </a:spcBef>
            <a:spcAft>
              <a:spcPct val="15000"/>
            </a:spcAft>
            <a:buChar char="•"/>
          </a:pPr>
          <a:r>
            <a:rPr lang="zh-CN" altLang="en-US" sz="2800" dirty="0">
              <a:solidFill>
                <a:schemeClr val="dk1"/>
              </a:solidFill>
              <a:latin typeface="宋体" panose="02010600030101010101" pitchFamily="2" charset="-122"/>
              <a:ea typeface="宋体" panose="02010600030101010101" pitchFamily="2" charset="-122"/>
            </a:rPr>
            <a:t>组织</a:t>
          </a:r>
          <a:r>
            <a:rPr lang="zh-CN" altLang="en-US" sz="2800" dirty="0">
              <a:solidFill>
                <a:schemeClr val="dk1"/>
              </a:solidFill>
              <a:latin typeface="宋体" panose="02010600030101010101" pitchFamily="2" charset="-122"/>
              <a:ea typeface="宋体" panose="02010600030101010101" pitchFamily="2" charset="-122"/>
            </a:rPr>
            <a:t>管理体系</a:t>
          </a:r>
          <a:endParaRPr lang="zh-CN" altLang="en-US" sz="2800" dirty="0">
            <a:solidFill>
              <a:schemeClr val="dk1"/>
            </a:solidFill>
            <a:latin typeface="宋体" panose="02010600030101010101" pitchFamily="2" charset="-122"/>
            <a:ea typeface="宋体" panose="02010600030101010101" pitchFamily="2" charset="-122"/>
          </a:endParaRPr>
        </a:p>
        <a:p>
          <a:pPr marL="285750" lvl="1" indent="-285750">
            <a:lnSpc>
              <a:spcPct val="100000"/>
            </a:lnSpc>
            <a:spcBef>
              <a:spcPct val="0"/>
            </a:spcBef>
            <a:spcAft>
              <a:spcPct val="15000"/>
            </a:spcAft>
            <a:buChar char="•"/>
          </a:pPr>
          <a:r>
            <a:rPr lang="zh-CN" altLang="en-US" sz="2800" dirty="0">
              <a:solidFill>
                <a:schemeClr val="dk1"/>
              </a:solidFill>
              <a:latin typeface="宋体" panose="02010600030101010101" pitchFamily="2" charset="-122"/>
              <a:ea typeface="宋体" panose="02010600030101010101" pitchFamily="2" charset="-122"/>
            </a:rPr>
            <a:t>合规体系</a:t>
          </a:r>
          <a:endParaRPr lang="zh-CN" altLang="en-US" sz="2800" dirty="0">
            <a:solidFill>
              <a:schemeClr val="dk1"/>
            </a:solidFill>
            <a:latin typeface="宋体" panose="02010600030101010101" pitchFamily="2" charset="-122"/>
            <a:ea typeface="宋体" panose="02010600030101010101" pitchFamily="2" charset="-122"/>
          </a:endParaRPr>
        </a:p>
        <a:p>
          <a:pPr marL="285750" lvl="1" indent="-285750">
            <a:lnSpc>
              <a:spcPct val="100000"/>
            </a:lnSpc>
            <a:spcBef>
              <a:spcPct val="0"/>
            </a:spcBef>
            <a:spcAft>
              <a:spcPct val="15000"/>
            </a:spcAft>
            <a:buChar char="•"/>
          </a:pPr>
          <a:r>
            <a:rPr lang="zh-CN" altLang="en-US" sz="2800" dirty="0">
              <a:solidFill>
                <a:schemeClr val="dk1"/>
              </a:solidFill>
              <a:latin typeface="宋体" panose="02010600030101010101" pitchFamily="2" charset="-122"/>
              <a:ea typeface="宋体" panose="02010600030101010101" pitchFamily="2" charset="-122"/>
            </a:rPr>
            <a:t>质量保证体系</a:t>
          </a:r>
          <a:endParaRPr lang="zh-CN" altLang="en-US" sz="2800" dirty="0">
            <a:solidFill>
              <a:schemeClr val="dk1"/>
            </a:solidFill>
            <a:latin typeface="宋体" panose="02010600030101010101" pitchFamily="2" charset="-122"/>
            <a:ea typeface="宋体" panose="02010600030101010101" pitchFamily="2" charset="-122"/>
          </a:endParaRPr>
        </a:p>
        <a:p>
          <a:pPr marL="285750" lvl="1" indent="-285750">
            <a:lnSpc>
              <a:spcPct val="100000"/>
            </a:lnSpc>
            <a:spcBef>
              <a:spcPct val="0"/>
            </a:spcBef>
            <a:spcAft>
              <a:spcPct val="15000"/>
            </a:spcAft>
            <a:buChar char="•"/>
          </a:pPr>
          <a:r>
            <a:rPr lang="zh-CN" altLang="en-US" sz="2800" dirty="0">
              <a:solidFill>
                <a:schemeClr val="dk1"/>
              </a:solidFill>
              <a:latin typeface="宋体" panose="02010600030101010101" pitchFamily="2" charset="-122"/>
              <a:ea typeface="宋体" panose="02010600030101010101" pitchFamily="2" charset="-122"/>
            </a:rPr>
            <a:t>项目管理体系</a:t>
          </a:r>
          <a:endParaRPr lang="zh-CN" altLang="en-US" sz="2800" dirty="0">
            <a:solidFill>
              <a:schemeClr val="dk1"/>
            </a:solidFill>
            <a:latin typeface="微软雅黑" panose="020B0503020204020204" charset="-122"/>
            <a:ea typeface="微软雅黑" panose="020B0503020204020204" charset="-122"/>
          </a:endParaRPr>
        </a:p>
        <a:p>
          <a:pPr marL="285750" lvl="1" indent="-285750">
            <a:lnSpc>
              <a:spcPct val="100000"/>
            </a:lnSpc>
            <a:spcBef>
              <a:spcPct val="0"/>
            </a:spcBef>
            <a:spcAft>
              <a:spcPct val="15000"/>
            </a:spcAft>
            <a:buChar char="•"/>
          </a:pPr>
          <a:endParaRPr lang="zh-CN" altLang="en-US" sz="2800" dirty="0">
            <a:solidFill>
              <a:schemeClr val="dk1"/>
            </a:solidFill>
            <a:latin typeface="微软雅黑" panose="020B0503020204020204" charset="-122"/>
            <a:ea typeface="微软雅黑" panose="020B0503020204020204" charset="-122"/>
          </a:endParaRPr>
        </a:p>
        <a:p>
          <a:pPr marL="285750" lvl="1" indent="-285750">
            <a:lnSpc>
              <a:spcPct val="100000"/>
            </a:lnSpc>
            <a:spcBef>
              <a:spcPct val="0"/>
            </a:spcBef>
            <a:spcAft>
              <a:spcPct val="15000"/>
            </a:spcAft>
            <a:buChar char="•"/>
          </a:pPr>
          <a:endParaRPr lang="zh-CN" altLang="en-US" sz="2800" dirty="0">
            <a:solidFill>
              <a:schemeClr val="dk1"/>
            </a:solidFill>
            <a:latin typeface="微软雅黑" panose="020B0503020204020204" charset="-122"/>
            <a:ea typeface="微软雅黑" panose="020B0503020204020204" charset="-122"/>
          </a:endParaRPr>
        </a:p>
      </dsp:txBody>
      <dsp:txXfrm>
        <a:off x="9415390" y="-4877"/>
        <a:ext cx="4818278" cy="3124273"/>
      </dsp:txXfrm>
    </dsp:sp>
    <dsp:sp modelId="{3C488D3C-088A-A842-B2AB-3826881AEC65}">
      <dsp:nvSpPr>
        <dsp:cNvPr id="5" name="圆角矩形 4"/>
        <dsp:cNvSpPr/>
      </dsp:nvSpPr>
      <dsp:spPr bwMode="white">
        <a:xfrm>
          <a:off x="9286357" y="6634204"/>
          <a:ext cx="4818278" cy="3124273"/>
        </a:xfrm>
        <a:prstGeom prst="roundRect">
          <a:avLst>
            <a:gd name="adj" fmla="val 10000"/>
          </a:avLst>
        </a:prstGeom>
      </dsp:spPr>
      <dsp:style>
        <a:lnRef idx="2">
          <a:schemeClr val="accent1">
            <a:alpha val="90000"/>
            <a:hueOff val="0"/>
            <a:satOff val="0"/>
            <a:lumOff val="0"/>
            <a:alpha val="63529"/>
          </a:schemeClr>
        </a:lnRef>
        <a:fillRef idx="1">
          <a:schemeClr val="lt1">
            <a:alpha val="90000"/>
          </a:schemeClr>
        </a:fillRef>
        <a:effectRef idx="0">
          <a:scrgbClr r="0" g="0" b="0"/>
        </a:effectRef>
        <a:fontRef idx="minor"/>
      </dsp:style>
      <dsp:txBody>
        <a:bodyPr vert="horz" wrap="square" lIns="106680" tIns="106680" rIns="106680" bIns="1066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285750" lvl="1" indent="-285750">
            <a:lnSpc>
              <a:spcPct val="100000"/>
            </a:lnSpc>
            <a:spcBef>
              <a:spcPct val="0"/>
            </a:spcBef>
            <a:spcAft>
              <a:spcPct val="15000"/>
            </a:spcAft>
            <a:buChar char="•"/>
          </a:pPr>
          <a:r>
            <a:rPr lang="zh-CN" altLang="en-US" sz="2800" dirty="0">
              <a:solidFill>
                <a:schemeClr val="dk1"/>
              </a:solidFill>
              <a:latin typeface="+mn-ea"/>
            </a:rPr>
            <a:t>上下游计划管理业务拉通</a:t>
          </a:r>
          <a:endParaRPr lang="zh-CN" altLang="en-US" sz="2800" dirty="0">
            <a:solidFill>
              <a:schemeClr val="dk1"/>
            </a:solidFill>
            <a:latin typeface="+mn-ea"/>
          </a:endParaRPr>
        </a:p>
        <a:p>
          <a:pPr marL="285750" lvl="1" indent="-285750">
            <a:lnSpc>
              <a:spcPct val="100000"/>
            </a:lnSpc>
            <a:spcBef>
              <a:spcPct val="0"/>
            </a:spcBef>
            <a:spcAft>
              <a:spcPct val="15000"/>
            </a:spcAft>
            <a:buChar char="•"/>
          </a:pPr>
          <a:r>
            <a:rPr lang="zh-CN" altLang="en-US" sz="2800" dirty="0">
              <a:solidFill>
                <a:schemeClr val="dk1"/>
              </a:solidFill>
              <a:latin typeface="+mn-ea"/>
            </a:rPr>
            <a:t>与客户、供应商的</a:t>
          </a:r>
          <a:r>
            <a:rPr lang="zh-CN" altLang="en-US" sz="2800" dirty="0">
              <a:solidFill>
                <a:schemeClr val="dk1"/>
              </a:solidFill>
              <a:latin typeface="+mn-ea"/>
            </a:rPr>
            <a:t>研发协同</a:t>
          </a:r>
          <a:endParaRPr lang="zh-CN" altLang="en-US" sz="2800" dirty="0">
            <a:solidFill>
              <a:schemeClr val="dk1"/>
            </a:solidFill>
            <a:latin typeface="+mn-ea"/>
          </a:endParaRPr>
        </a:p>
        <a:p>
          <a:pPr marL="285750" lvl="1" indent="-285750">
            <a:lnSpc>
              <a:spcPct val="100000"/>
            </a:lnSpc>
            <a:spcBef>
              <a:spcPct val="0"/>
            </a:spcBef>
            <a:spcAft>
              <a:spcPct val="15000"/>
            </a:spcAft>
            <a:buChar char="•"/>
          </a:pPr>
          <a:r>
            <a:rPr lang="zh-CN" altLang="en-US" sz="2800" dirty="0">
              <a:solidFill>
                <a:schemeClr val="dk1"/>
              </a:solidFill>
              <a:latin typeface="+mn-ea"/>
            </a:rPr>
            <a:t>产品数据管理</a:t>
          </a:r>
          <a:endParaRPr lang="zh-CN" altLang="en-US" sz="2800" dirty="0">
            <a:solidFill>
              <a:schemeClr val="dk1"/>
            </a:solidFill>
            <a:latin typeface="+mn-ea"/>
          </a:endParaRPr>
        </a:p>
        <a:p>
          <a:pPr marL="285750" lvl="1" indent="-285750">
            <a:lnSpc>
              <a:spcPct val="100000"/>
            </a:lnSpc>
            <a:spcBef>
              <a:spcPct val="0"/>
            </a:spcBef>
            <a:spcAft>
              <a:spcPct val="15000"/>
            </a:spcAft>
            <a:buChar char="•"/>
          </a:pPr>
          <a:r>
            <a:rPr lang="zh-CN" altLang="en-US" sz="2800" dirty="0">
              <a:solidFill>
                <a:schemeClr val="dk1"/>
              </a:solidFill>
              <a:latin typeface="+mn-ea"/>
            </a:rPr>
            <a:t>研发内部</a:t>
          </a:r>
          <a:endParaRPr lang="zh-CN" altLang="en-US" sz="2800" dirty="0">
            <a:solidFill>
              <a:schemeClr val="dk1"/>
            </a:solidFill>
            <a:latin typeface="微软雅黑" panose="020B0503020204020204" charset="-122"/>
            <a:ea typeface="微软雅黑" panose="020B0503020204020204" charset="-122"/>
          </a:endParaRPr>
        </a:p>
        <a:p>
          <a:pPr marL="285750" lvl="1" indent="-285750">
            <a:lnSpc>
              <a:spcPct val="100000"/>
            </a:lnSpc>
            <a:spcBef>
              <a:spcPct val="0"/>
            </a:spcBef>
            <a:spcAft>
              <a:spcPct val="15000"/>
            </a:spcAft>
            <a:buChar char="•"/>
          </a:pPr>
          <a:endParaRPr lang="zh-CN" altLang="en-US" sz="2800" dirty="0">
            <a:solidFill>
              <a:schemeClr val="dk1"/>
            </a:solidFill>
            <a:latin typeface="微软雅黑" panose="020B0503020204020204" charset="-122"/>
            <a:ea typeface="微软雅黑" panose="020B0503020204020204" charset="-122"/>
          </a:endParaRPr>
        </a:p>
        <a:p>
          <a:pPr marL="285750" lvl="1" indent="-285750">
            <a:lnSpc>
              <a:spcPct val="100000"/>
            </a:lnSpc>
            <a:spcBef>
              <a:spcPct val="0"/>
            </a:spcBef>
            <a:spcAft>
              <a:spcPct val="15000"/>
            </a:spcAft>
            <a:buChar char="•"/>
          </a:pPr>
          <a:endParaRPr lang="zh-CN" altLang="en-US" sz="2800" dirty="0">
            <a:solidFill>
              <a:schemeClr val="dk1"/>
            </a:solidFill>
            <a:latin typeface="微软雅黑" panose="020B0503020204020204" charset="-122"/>
            <a:ea typeface="微软雅黑" panose="020B0503020204020204" charset="-122"/>
          </a:endParaRPr>
        </a:p>
      </dsp:txBody>
      <dsp:txXfrm>
        <a:off x="9286357" y="6634204"/>
        <a:ext cx="4818278" cy="3124273"/>
      </dsp:txXfrm>
    </dsp:sp>
    <dsp:sp modelId="{12A37FEA-11B7-654F-98CE-EF1C287444BC}">
      <dsp:nvSpPr>
        <dsp:cNvPr id="6" name="圆角矩形 5"/>
        <dsp:cNvSpPr/>
      </dsp:nvSpPr>
      <dsp:spPr bwMode="white">
        <a:xfrm>
          <a:off x="821948" y="6634204"/>
          <a:ext cx="4818278" cy="3124273"/>
        </a:xfrm>
        <a:prstGeom prst="roundRect">
          <a:avLst>
            <a:gd name="adj" fmla="val 10000"/>
          </a:avLst>
        </a:prstGeom>
      </dsp:spPr>
      <dsp:style>
        <a:lnRef idx="2">
          <a:schemeClr val="accent1">
            <a:alpha val="90000"/>
            <a:hueOff val="0"/>
            <a:satOff val="0"/>
            <a:lumOff val="0"/>
            <a:alpha val="50196"/>
          </a:schemeClr>
        </a:lnRef>
        <a:fillRef idx="1">
          <a:schemeClr val="lt1">
            <a:alpha val="90000"/>
          </a:schemeClr>
        </a:fillRef>
        <a:effectRef idx="0">
          <a:scrgbClr r="0" g="0" b="0"/>
        </a:effectRef>
        <a:fontRef idx="minor"/>
      </dsp:style>
      <dsp:txBody>
        <a:bodyPr vert="horz" wrap="square" lIns="106680" tIns="106680" rIns="106680" bIns="1066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285750" lvl="1" indent="-285750" algn="ctr">
            <a:lnSpc>
              <a:spcPct val="100000"/>
            </a:lnSpc>
            <a:spcBef>
              <a:spcPct val="0"/>
            </a:spcBef>
            <a:spcAft>
              <a:spcPct val="15000"/>
            </a:spcAft>
            <a:buChar char="•"/>
          </a:pPr>
          <a:r>
            <a:rPr lang="zh-CN" altLang="en-US" sz="2800" dirty="0">
              <a:solidFill>
                <a:schemeClr val="dk1"/>
              </a:solidFill>
              <a:latin typeface="+mn-ea"/>
            </a:rPr>
            <a:t>项目数据可视化</a:t>
          </a:r>
          <a:endParaRPr lang="zh-CN" altLang="en-US" sz="2800" dirty="0">
            <a:solidFill>
              <a:schemeClr val="dk1"/>
            </a:solidFill>
            <a:latin typeface="+mn-ea"/>
          </a:endParaRPr>
        </a:p>
        <a:p>
          <a:pPr marL="285750" lvl="1" indent="-285750" algn="ctr">
            <a:lnSpc>
              <a:spcPct val="100000"/>
            </a:lnSpc>
            <a:spcBef>
              <a:spcPct val="0"/>
            </a:spcBef>
            <a:spcAft>
              <a:spcPct val="15000"/>
            </a:spcAft>
            <a:buChar char="•"/>
          </a:pPr>
          <a:r>
            <a:rPr lang="zh-CN" altLang="en-US" sz="2800" dirty="0">
              <a:solidFill>
                <a:schemeClr val="dk1"/>
              </a:solidFill>
              <a:latin typeface="+mn-ea"/>
            </a:rPr>
            <a:t>流程过程可视化</a:t>
          </a:r>
          <a:endParaRPr lang="zh-CN" altLang="en-US" sz="2800" dirty="0">
            <a:solidFill>
              <a:schemeClr val="dk1"/>
            </a:solidFill>
            <a:latin typeface="+mn-ea"/>
          </a:endParaRPr>
        </a:p>
        <a:p>
          <a:pPr marL="285750" lvl="1" indent="-285750" algn="ctr">
            <a:lnSpc>
              <a:spcPct val="100000"/>
            </a:lnSpc>
            <a:spcBef>
              <a:spcPct val="0"/>
            </a:spcBef>
            <a:spcAft>
              <a:spcPct val="15000"/>
            </a:spcAft>
            <a:buChar char="•"/>
          </a:pPr>
          <a:r>
            <a:rPr lang="zh-CN" altLang="en-US" sz="2800" dirty="0">
              <a:solidFill>
                <a:schemeClr val="dk1"/>
              </a:solidFill>
              <a:latin typeface="+mn-ea"/>
            </a:rPr>
            <a:t>追溯关系可视化</a:t>
          </a:r>
          <a:endParaRPr lang="zh-CN" altLang="en-US" sz="2800" dirty="0">
            <a:solidFill>
              <a:schemeClr val="dk1"/>
            </a:solidFill>
            <a:latin typeface="+mn-ea"/>
          </a:endParaRPr>
        </a:p>
        <a:p>
          <a:pPr marL="285750" lvl="1" indent="-285750" algn="ctr">
            <a:lnSpc>
              <a:spcPct val="100000"/>
            </a:lnSpc>
            <a:spcBef>
              <a:spcPct val="0"/>
            </a:spcBef>
            <a:spcAft>
              <a:spcPct val="15000"/>
            </a:spcAft>
            <a:buChar char="•"/>
          </a:pPr>
          <a:r>
            <a:rPr lang="zh-CN" altLang="en-US" sz="2800" dirty="0">
              <a:solidFill>
                <a:schemeClr val="dk1"/>
              </a:solidFill>
              <a:latin typeface="+mn-ea"/>
            </a:rPr>
            <a:t>审计、度量、配置可视化</a:t>
          </a:r>
          <a:endParaRPr lang="zh-CN" altLang="en-US" sz="2800" dirty="0">
            <a:solidFill>
              <a:schemeClr val="dk1"/>
            </a:solidFill>
            <a:latin typeface="微软雅黑" panose="020B0503020204020204" charset="-122"/>
            <a:ea typeface="微软雅黑" panose="020B0503020204020204" charset="-122"/>
          </a:endParaRPr>
        </a:p>
        <a:p>
          <a:pPr marL="285750" lvl="1" indent="-285750">
            <a:lnSpc>
              <a:spcPct val="100000"/>
            </a:lnSpc>
            <a:spcBef>
              <a:spcPct val="0"/>
            </a:spcBef>
            <a:spcAft>
              <a:spcPct val="15000"/>
            </a:spcAft>
            <a:buChar char="•"/>
          </a:pPr>
          <a:endParaRPr lang="zh-CN" altLang="en-US" sz="2800" dirty="0">
            <a:solidFill>
              <a:schemeClr val="dk1"/>
            </a:solidFill>
            <a:latin typeface="微软雅黑" panose="020B0503020204020204" charset="-122"/>
            <a:ea typeface="微软雅黑" panose="020B0503020204020204" charset="-122"/>
          </a:endParaRPr>
        </a:p>
        <a:p>
          <a:pPr marL="285750" lvl="1" indent="-285750">
            <a:lnSpc>
              <a:spcPct val="100000"/>
            </a:lnSpc>
            <a:spcBef>
              <a:spcPct val="0"/>
            </a:spcBef>
            <a:spcAft>
              <a:spcPct val="15000"/>
            </a:spcAft>
            <a:buChar char="•"/>
          </a:pPr>
          <a:endParaRPr lang="zh-CN" altLang="en-US" sz="2800" dirty="0">
            <a:solidFill>
              <a:schemeClr val="dk1"/>
            </a:solidFill>
            <a:latin typeface="微软雅黑" panose="020B0503020204020204" charset="-122"/>
            <a:ea typeface="微软雅黑" panose="020B0503020204020204" charset="-122"/>
          </a:endParaRPr>
        </a:p>
        <a:p>
          <a:pPr marL="285750" lvl="1" indent="-285750">
            <a:lnSpc>
              <a:spcPct val="100000"/>
            </a:lnSpc>
            <a:spcBef>
              <a:spcPct val="0"/>
            </a:spcBef>
            <a:spcAft>
              <a:spcPct val="15000"/>
            </a:spcAft>
            <a:buChar char="•"/>
          </a:pPr>
          <a:endParaRPr lang="zh-CN" altLang="en-US" sz="2800" dirty="0">
            <a:solidFill>
              <a:schemeClr val="dk1"/>
            </a:solidFill>
            <a:latin typeface="微软雅黑" panose="020B0503020204020204" charset="-122"/>
            <a:ea typeface="微软雅黑" panose="020B0503020204020204" charset="-122"/>
          </a:endParaRPr>
        </a:p>
        <a:p>
          <a:pPr marL="285750" lvl="1" indent="-285750">
            <a:lnSpc>
              <a:spcPct val="100000"/>
            </a:lnSpc>
            <a:spcBef>
              <a:spcPct val="0"/>
            </a:spcBef>
            <a:spcAft>
              <a:spcPct val="15000"/>
            </a:spcAft>
            <a:buChar char="•"/>
          </a:pPr>
          <a:endParaRPr lang="zh-CN" altLang="en-US" sz="2800" dirty="0">
            <a:solidFill>
              <a:schemeClr val="dk1"/>
            </a:solidFill>
            <a:latin typeface="微软雅黑" panose="020B0503020204020204" charset="-122"/>
            <a:ea typeface="微软雅黑" panose="020B0503020204020204" charset="-122"/>
          </a:endParaRPr>
        </a:p>
      </dsp:txBody>
      <dsp:txXfrm>
        <a:off x="821948" y="6634204"/>
        <a:ext cx="4818278" cy="3124273"/>
      </dsp:txXfrm>
    </dsp:sp>
    <dsp:sp modelId="{5C27B09A-FD50-5942-A89C-F8907BFD1AB1}">
      <dsp:nvSpPr>
        <dsp:cNvPr id="7" name="饼形 6"/>
        <dsp:cNvSpPr/>
      </dsp:nvSpPr>
      <dsp:spPr bwMode="white">
        <a:xfrm>
          <a:off x="3077858" y="555955"/>
          <a:ext cx="4223309" cy="4223309"/>
        </a:xfrm>
        <a:prstGeom prst="pieWedge">
          <a:avLst/>
        </a:prstGeom>
      </dsp:spPr>
      <dsp:style>
        <a:lnRef idx="2">
          <a:schemeClr val="lt1"/>
        </a:lnRef>
        <a:fillRef idx="1">
          <a:schemeClr val="accent1">
            <a:alpha val="90000"/>
            <a:hueOff val="0"/>
            <a:satOff val="0"/>
            <a:lumOff val="0"/>
            <a:alpha val="90196"/>
          </a:schemeClr>
        </a:fillRef>
        <a:effectRef idx="0">
          <a:scrgbClr r="0" g="0" b="0"/>
        </a:effectRef>
        <a:fontRef idx="minor">
          <a:schemeClr val="lt1"/>
        </a:fontRef>
      </dsp:style>
      <dsp:txBody>
        <a:bodyPr vert="horz" wrap="square" lIns="199136" tIns="199136" rIns="199136" bIns="19913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b="1" dirty="0">
              <a:latin typeface="微软雅黑" panose="020B0503020204020204" charset="-122"/>
              <a:ea typeface="微软雅黑" panose="020B0503020204020204" charset="-122"/>
            </a:rPr>
            <a:t>流程</a:t>
          </a:r>
          <a:endParaRPr lang="en-US" altLang="zh-CN" sz="2800" b="1" dirty="0">
            <a:latin typeface="微软雅黑" panose="020B0503020204020204" charset="-122"/>
            <a:ea typeface="微软雅黑" panose="020B0503020204020204" charset="-122"/>
          </a:endParaRPr>
        </a:p>
        <a:p>
          <a:pPr lvl="0">
            <a:lnSpc>
              <a:spcPct val="100000"/>
            </a:lnSpc>
            <a:spcBef>
              <a:spcPct val="0"/>
            </a:spcBef>
            <a:spcAft>
              <a:spcPct val="35000"/>
            </a:spcAft>
          </a:pPr>
          <a:r>
            <a:rPr lang="zh-CN" altLang="en-US" sz="2800" b="1" dirty="0">
              <a:latin typeface="微软雅黑" panose="020B0503020204020204" charset="-122"/>
              <a:ea typeface="微软雅黑" panose="020B0503020204020204" charset="-122"/>
            </a:rPr>
            <a:t>标准化</a:t>
          </a:r>
          <a:endParaRPr sz="2800"/>
        </a:p>
      </dsp:txBody>
      <dsp:txXfrm>
        <a:off x="3077858" y="555955"/>
        <a:ext cx="4223309" cy="4223309"/>
      </dsp:txXfrm>
    </dsp:sp>
    <dsp:sp modelId="{CDEDCE79-2B14-3346-AE21-669E2498460F}">
      <dsp:nvSpPr>
        <dsp:cNvPr id="8" name="饼形 7"/>
        <dsp:cNvSpPr/>
      </dsp:nvSpPr>
      <dsp:spPr bwMode="white">
        <a:xfrm rot="5400000">
          <a:off x="7496239" y="555955"/>
          <a:ext cx="4223309" cy="4223309"/>
        </a:xfrm>
        <a:prstGeom prst="pieWedge">
          <a:avLst/>
        </a:prstGeom>
      </dsp:spPr>
      <dsp:style>
        <a:lnRef idx="2">
          <a:schemeClr val="lt1"/>
        </a:lnRef>
        <a:fillRef idx="1">
          <a:schemeClr val="accent1">
            <a:alpha val="90000"/>
            <a:hueOff val="0"/>
            <a:satOff val="0"/>
            <a:lumOff val="0"/>
            <a:alpha val="76863"/>
          </a:schemeClr>
        </a:fillRef>
        <a:effectRef idx="0">
          <a:scrgbClr r="0" g="0" b="0"/>
        </a:effectRef>
        <a:fontRef idx="minor">
          <a:schemeClr val="lt1"/>
        </a:fontRef>
      </dsp:style>
      <dsp:txBody>
        <a:bodyPr rot="-5400000" vert="horz" wrap="square" lIns="199136" tIns="199136" rIns="199136" bIns="19913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b="1" dirty="0">
              <a:latin typeface="微软雅黑" panose="020B0503020204020204" charset="-122"/>
              <a:ea typeface="微软雅黑" panose="020B0503020204020204" charset="-122"/>
            </a:rPr>
            <a:t>体系</a:t>
          </a:r>
          <a:endParaRPr lang="en-US" altLang="zh-CN" sz="2800" b="1" dirty="0">
            <a:latin typeface="微软雅黑" panose="020B0503020204020204" charset="-122"/>
            <a:ea typeface="微软雅黑" panose="020B0503020204020204" charset="-122"/>
          </a:endParaRPr>
        </a:p>
        <a:p>
          <a:pPr lvl="0">
            <a:lnSpc>
              <a:spcPct val="100000"/>
            </a:lnSpc>
            <a:spcBef>
              <a:spcPct val="0"/>
            </a:spcBef>
            <a:spcAft>
              <a:spcPct val="35000"/>
            </a:spcAft>
          </a:pPr>
          <a:r>
            <a:rPr lang="zh-CN" altLang="en-US" sz="2800" b="1" dirty="0">
              <a:latin typeface="微软雅黑" panose="020B0503020204020204" charset="-122"/>
              <a:ea typeface="微软雅黑" panose="020B0503020204020204" charset="-122"/>
            </a:rPr>
            <a:t>规范化</a:t>
          </a:r>
          <a:endParaRPr sz="2800"/>
        </a:p>
      </dsp:txBody>
      <dsp:txXfrm rot="5400000">
        <a:off x="7496239" y="555955"/>
        <a:ext cx="4223309" cy="4223309"/>
      </dsp:txXfrm>
    </dsp:sp>
    <dsp:sp modelId="{B03DABA1-3994-6246-9B7E-E6C5036C50C8}">
      <dsp:nvSpPr>
        <dsp:cNvPr id="9" name="饼形 8"/>
        <dsp:cNvSpPr/>
      </dsp:nvSpPr>
      <dsp:spPr bwMode="white">
        <a:xfrm rot="10800000">
          <a:off x="7496239" y="4974336"/>
          <a:ext cx="4223309" cy="4223309"/>
        </a:xfrm>
        <a:prstGeom prst="pieWedge">
          <a:avLst/>
        </a:prstGeom>
      </dsp:spPr>
      <dsp:style>
        <a:lnRef idx="2">
          <a:schemeClr val="lt1"/>
        </a:lnRef>
        <a:fillRef idx="1">
          <a:schemeClr val="accent1">
            <a:alpha val="90000"/>
            <a:hueOff val="0"/>
            <a:satOff val="0"/>
            <a:lumOff val="0"/>
            <a:alpha val="63529"/>
          </a:schemeClr>
        </a:fillRef>
        <a:effectRef idx="0">
          <a:scrgbClr r="0" g="0" b="0"/>
        </a:effectRef>
        <a:fontRef idx="minor">
          <a:schemeClr val="lt1"/>
        </a:fontRef>
      </dsp:style>
      <dsp:txBody>
        <a:bodyPr rot="10800000" vert="horz" wrap="square" lIns="199136" tIns="199136" rIns="199136" bIns="19913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b="1" dirty="0">
              <a:latin typeface="微软雅黑" panose="020B0503020204020204" charset="-122"/>
              <a:ea typeface="微软雅黑" panose="020B0503020204020204" charset="-122"/>
            </a:rPr>
            <a:t>业务</a:t>
          </a:r>
          <a:endParaRPr lang="en-US" altLang="zh-CN" sz="2800" b="1" dirty="0">
            <a:latin typeface="微软雅黑" panose="020B0503020204020204" charset="-122"/>
            <a:ea typeface="微软雅黑" panose="020B0503020204020204" charset="-122"/>
          </a:endParaRPr>
        </a:p>
        <a:p>
          <a:pPr lvl="0">
            <a:lnSpc>
              <a:spcPct val="100000"/>
            </a:lnSpc>
            <a:spcBef>
              <a:spcPct val="0"/>
            </a:spcBef>
            <a:spcAft>
              <a:spcPct val="35000"/>
            </a:spcAft>
          </a:pPr>
          <a:r>
            <a:rPr lang="zh-CN" altLang="en-US" sz="2800" b="1" dirty="0">
              <a:latin typeface="微软雅黑" panose="020B0503020204020204" charset="-122"/>
              <a:ea typeface="微软雅黑" panose="020B0503020204020204" charset="-122"/>
            </a:rPr>
            <a:t>协同化</a:t>
          </a:r>
          <a:endParaRPr sz="2800"/>
        </a:p>
      </dsp:txBody>
      <dsp:txXfrm rot="10800000">
        <a:off x="7496239" y="4974336"/>
        <a:ext cx="4223309" cy="4223309"/>
      </dsp:txXfrm>
    </dsp:sp>
    <dsp:sp modelId="{85CF6EC5-7E23-DD46-B507-D467975A05C8}">
      <dsp:nvSpPr>
        <dsp:cNvPr id="10" name="饼形 9"/>
        <dsp:cNvSpPr/>
      </dsp:nvSpPr>
      <dsp:spPr bwMode="white">
        <a:xfrm rot="16200000">
          <a:off x="3077858" y="4974336"/>
          <a:ext cx="4223309" cy="4223309"/>
        </a:xfrm>
        <a:prstGeom prst="pieWedge">
          <a:avLst/>
        </a:prstGeom>
      </dsp:spPr>
      <dsp:style>
        <a:lnRef idx="2">
          <a:schemeClr val="lt1"/>
        </a:lnRef>
        <a:fillRef idx="1">
          <a:schemeClr val="accent1">
            <a:alpha val="90000"/>
            <a:hueOff val="0"/>
            <a:satOff val="0"/>
            <a:lumOff val="0"/>
            <a:alpha val="50196"/>
          </a:schemeClr>
        </a:fillRef>
        <a:effectRef idx="0">
          <a:scrgbClr r="0" g="0" b="0"/>
        </a:effectRef>
        <a:fontRef idx="minor">
          <a:schemeClr val="lt1"/>
        </a:fontRef>
      </dsp:style>
      <dsp:txBody>
        <a:bodyPr rot="5400000" vert="horz" wrap="square" lIns="199136" tIns="199136" rIns="199136" bIns="19913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b="1" dirty="0">
              <a:latin typeface="微软雅黑" panose="020B0503020204020204" charset="-122"/>
              <a:ea typeface="微软雅黑" panose="020B0503020204020204" charset="-122"/>
            </a:rPr>
            <a:t>数据</a:t>
          </a:r>
          <a:endParaRPr lang="en-US" altLang="zh-CN" sz="2800" b="1" dirty="0">
            <a:latin typeface="微软雅黑" panose="020B0503020204020204" charset="-122"/>
            <a:ea typeface="微软雅黑" panose="020B0503020204020204" charset="-122"/>
          </a:endParaRPr>
        </a:p>
        <a:p>
          <a:pPr lvl="0">
            <a:lnSpc>
              <a:spcPct val="100000"/>
            </a:lnSpc>
            <a:spcBef>
              <a:spcPct val="0"/>
            </a:spcBef>
            <a:spcAft>
              <a:spcPct val="35000"/>
            </a:spcAft>
          </a:pPr>
          <a:r>
            <a:rPr lang="zh-CN" altLang="en-US" sz="2800" b="1" dirty="0">
              <a:latin typeface="微软雅黑" panose="020B0503020204020204" charset="-122"/>
              <a:ea typeface="微软雅黑" panose="020B0503020204020204" charset="-122"/>
            </a:rPr>
            <a:t>可视化</a:t>
          </a:r>
          <a:endParaRPr sz="2800"/>
        </a:p>
      </dsp:txBody>
      <dsp:txXfrm rot="16200000">
        <a:off x="3077858" y="4974336"/>
        <a:ext cx="4223309" cy="4223309"/>
      </dsp:txXfrm>
    </dsp:sp>
    <dsp:sp modelId="{DD616F73-1912-8047-88C7-A1DC0935D3AC}">
      <dsp:nvSpPr>
        <dsp:cNvPr id="11" name="环形箭头 10"/>
        <dsp:cNvSpPr/>
      </dsp:nvSpPr>
      <dsp:spPr bwMode="white">
        <a:xfrm>
          <a:off x="6669621" y="3998976"/>
          <a:ext cx="1458163" cy="1267968"/>
        </a:xfrm>
        <a:prstGeom prst="circularArrow">
          <a:avLst/>
        </a:prstGeom>
      </dsp:spPr>
      <dsp:style>
        <a:lnRef idx="2">
          <a:schemeClr val="lt1"/>
        </a:lnRef>
        <a:fillRef idx="1">
          <a:schemeClr val="accent1">
            <a:tint val="40000"/>
          </a:schemeClr>
        </a:fillRef>
        <a:effectRef idx="0">
          <a:scrgbClr r="0" g="0" b="0"/>
        </a:effectRef>
        <a:fontRef idx="minor"/>
      </dsp:style>
      <dsp:txXfrm>
        <a:off x="6669621" y="3998976"/>
        <a:ext cx="1458163" cy="1267968"/>
      </dsp:txXfrm>
    </dsp:sp>
    <dsp:sp modelId="{8365749A-48FF-E548-A635-E4206F9DC9ED}">
      <dsp:nvSpPr>
        <dsp:cNvPr id="12" name="环形箭头 11"/>
        <dsp:cNvSpPr/>
      </dsp:nvSpPr>
      <dsp:spPr bwMode="white">
        <a:xfrm rot="10800000">
          <a:off x="6669621" y="4486656"/>
          <a:ext cx="1458163" cy="1267968"/>
        </a:xfrm>
        <a:prstGeom prst="circularArrow">
          <a:avLst/>
        </a:prstGeom>
      </dsp:spPr>
      <dsp:style>
        <a:lnRef idx="2">
          <a:schemeClr val="lt1"/>
        </a:lnRef>
        <a:fillRef idx="1">
          <a:schemeClr val="accent1">
            <a:tint val="40000"/>
          </a:schemeClr>
        </a:fillRef>
        <a:effectRef idx="0">
          <a:scrgbClr r="0" g="0" b="0"/>
        </a:effectRef>
        <a:fontRef idx="minor"/>
      </dsp:style>
      <dsp:txXfrm rot="10800000">
        <a:off x="6669621" y="4486656"/>
        <a:ext cx="1458163" cy="1267968"/>
      </dsp:txXfrm>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rSet qsTypeId="urn:microsoft.com/office/officeart/2005/8/quickstyle/simple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vertAlign" val="none"/>
                  <dgm:param type="horz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vertAlign" val="none"/>
                  <dgm:param type="horz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vertAlign" val="none"/>
                  <dgm:param type="horz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type="pieWedge" r:blip="" rot="90">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type="pieWedge" r:blip="" rot="90">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type="pieWedge" r:blip="" rot="180">
                  <dgm:adjLst/>
                </dgm:shape>
              </dgm:if>
              <dgm:else name="Name40">
                <dgm:shape xmlns:r="http://schemas.openxmlformats.org/officeDocument/2006/relationships" type="pieWedge" r:blip="" rot="270">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type="pieWedge" r:blip="" rot="270">
                  <dgm:adjLst/>
                </dgm:shape>
              </dgm:if>
              <dgm:else name="Name43">
                <dgm:shape xmlns:r="http://schemas.openxmlformats.org/officeDocument/2006/relationships" type="pieWedge" r:blip="" rot="180">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type="leftCircularArrow" r:blip="" rot="180"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type="circularArrow" r:blip="" rot="180"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ISO: Internaltional Organization for Standardization </a:t>
            </a:r>
            <a:r>
              <a:rPr lang="zh-CN" altLang="en-US"/>
              <a:t>国际标准化组织</a:t>
            </a:r>
            <a:endParaRPr lang="zh-CN" altLang="en-US"/>
          </a:p>
          <a:p>
            <a:r>
              <a:rPr lang="zh-CN" altLang="en-US"/>
              <a:t>功能安全：</a:t>
            </a:r>
            <a:r>
              <a:rPr lang="en-US" altLang="zh-CN"/>
              <a:t> </a:t>
            </a:r>
            <a:r>
              <a:rPr lang="zh-CN" altLang="en-US"/>
              <a:t>降低系统的失效风险来保证安全</a:t>
            </a:r>
            <a:r>
              <a:rPr lang="en-US" altLang="zh-CN"/>
              <a:t> (</a:t>
            </a:r>
            <a:r>
              <a:rPr lang="zh-CN" altLang="en-US"/>
              <a:t>刹车</a:t>
            </a:r>
            <a:r>
              <a:rPr lang="en-US" altLang="zh-CN"/>
              <a:t>)</a:t>
            </a:r>
            <a:r>
              <a:rPr lang="zh-CN" altLang="en-US"/>
              <a:t>；系统自身：</a:t>
            </a:r>
            <a:r>
              <a:rPr lang="en-US" altLang="zh-CN"/>
              <a:t>E/E </a:t>
            </a:r>
            <a:r>
              <a:rPr lang="zh-CN" altLang="en-US"/>
              <a:t>系统</a:t>
            </a:r>
            <a:r>
              <a:rPr lang="zh-CN" altLang="en-US"/>
              <a:t>失效</a:t>
            </a:r>
            <a:endParaRPr lang="zh-CN" altLang="en-US"/>
          </a:p>
          <a:p>
            <a:r>
              <a:rPr lang="zh-CN" altLang="en-US"/>
              <a:t>旨在防止由于电子电气故障引起的(对人的)危害，其核心点在于规避故障，所以它解决的是电子电气系统的故障问题。</a:t>
            </a:r>
            <a:endParaRPr lang="zh-CN" altLang="en-US"/>
          </a:p>
          <a:p>
            <a:r>
              <a:rPr lang="zh-CN" altLang="en-US"/>
              <a:t>预期功能安全</a:t>
            </a:r>
            <a:r>
              <a:rPr lang="en-US" altLang="zh-CN"/>
              <a:t>:   </a:t>
            </a:r>
            <a:r>
              <a:rPr lang="zh-CN" altLang="en-US"/>
              <a:t>车辆预期功能安全，需要有适当环境感知功能，在没有系统故障的情况下确保安全</a:t>
            </a:r>
            <a:r>
              <a:rPr lang="en-US" altLang="zh-CN"/>
              <a:t> </a:t>
            </a:r>
            <a:r>
              <a:rPr lang="zh-CN" altLang="en-US"/>
              <a:t>（</a:t>
            </a:r>
            <a:r>
              <a:rPr lang="en-US" altLang="zh-CN"/>
              <a:t>Safety of the Intended Functionality</a:t>
            </a:r>
            <a:r>
              <a:rPr lang="zh-CN" altLang="en-US"/>
              <a:t>）；系统自身：</a:t>
            </a:r>
            <a:endParaRPr lang="zh-CN" altLang="en-US"/>
          </a:p>
          <a:p>
            <a:r>
              <a:rPr lang="zh-CN" altLang="en-US"/>
              <a:t>功能的预期性，主要防⽌因为功能和预期存在不⼀致引起的风险，进而对预期不⼀致产⽣的原因做了限定：性能局限或误用。</a:t>
            </a:r>
            <a:endParaRPr lang="zh-CN" altLang="en-US"/>
          </a:p>
          <a:p>
            <a:r>
              <a:rPr lang="zh-CN" altLang="en-US"/>
              <a:t>性能局限比如超出了传感器的标称精度导致的感知不准确，误用即⼈对功能错误的使用。可以看到，这个时候系统并没有出现故障，是完全正常的运行状态。所以预期功能安全侧重于解决系统在⾮故障状态下，仍然可能面临的风险。</a:t>
            </a:r>
            <a:endParaRPr lang="zh-CN" altLang="en-US"/>
          </a:p>
          <a:p>
            <a:r>
              <a:rPr lang="zh-CN" altLang="en-US"/>
              <a:t>网络安全：成功利用安全漏洞进行攻击；保护数据资产安全；外部</a:t>
            </a:r>
            <a:r>
              <a:rPr lang="zh-CN" altLang="en-US"/>
              <a:t>因素</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b="1" u="sng" dirty="0">
                <a:solidFill>
                  <a:srgbClr val="FF0000"/>
                </a:solidFill>
                <a:latin typeface="微软雅黑" panose="020B0503020204020204" charset="-122"/>
                <a:ea typeface="微软雅黑" panose="020B0503020204020204" charset="-122"/>
                <a:sym typeface="+mn-ea"/>
              </a:rPr>
              <a:t>完整性、一致性、准确性（高质量）的需求是保证项目成功的关键</a:t>
            </a:r>
            <a:endParaRPr lang="zh-CN" altLang="en-US" b="1" u="sng" dirty="0">
              <a:solidFill>
                <a:srgbClr val="FF0000"/>
              </a:solidFill>
              <a:latin typeface="微软雅黑" panose="020B0503020204020204" charset="-122"/>
              <a:ea typeface="微软雅黑" panose="020B0503020204020204" charset="-122"/>
            </a:endParaRPr>
          </a:p>
          <a:p>
            <a:endParaRPr 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b="1" u="sng" dirty="0">
                <a:solidFill>
                  <a:srgbClr val="FF0000"/>
                </a:solidFill>
                <a:latin typeface="微软雅黑" panose="020B0503020204020204" charset="-122"/>
                <a:ea typeface="微软雅黑" panose="020B0503020204020204" charset="-122"/>
                <a:sym typeface="+mn-ea"/>
              </a:rPr>
              <a:t>完整性、一致性、准确性（高质量）的需求是保证项目成功的关键</a:t>
            </a:r>
            <a:endParaRPr lang="zh-CN" altLang="en-US" b="1" u="sng" dirty="0">
              <a:solidFill>
                <a:srgbClr val="FF0000"/>
              </a:solidFill>
              <a:latin typeface="微软雅黑" panose="020B0503020204020204" charset="-122"/>
              <a:ea typeface="微软雅黑" panose="020B0503020204020204" charset="-122"/>
            </a:endParaRPr>
          </a:p>
          <a:p>
            <a:endParaRPr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b="1" u="sng" dirty="0">
                <a:solidFill>
                  <a:srgbClr val="FF0000"/>
                </a:solidFill>
                <a:latin typeface="微软雅黑" panose="020B0503020204020204" charset="-122"/>
                <a:ea typeface="微软雅黑" panose="020B0503020204020204" charset="-122"/>
                <a:sym typeface="+mn-ea"/>
              </a:rPr>
              <a:t>以项目为中心的开发活动及项目资源管理 </a:t>
            </a:r>
            <a:r>
              <a:rPr lang="en-US" altLang="zh-CN" b="1" u="sng" dirty="0">
                <a:solidFill>
                  <a:srgbClr val="FF0000"/>
                </a:solidFill>
                <a:latin typeface="微软雅黑" panose="020B0503020204020204" charset="-122"/>
                <a:ea typeface="微软雅黑" panose="020B0503020204020204" charset="-122"/>
                <a:sym typeface="+mn-ea"/>
              </a:rPr>
              <a:t>-</a:t>
            </a:r>
            <a:r>
              <a:rPr lang="zh-CN" altLang="en-US" b="1" u="sng" dirty="0">
                <a:solidFill>
                  <a:srgbClr val="FF0000"/>
                </a:solidFill>
                <a:latin typeface="微软雅黑" panose="020B0503020204020204" charset="-122"/>
                <a:ea typeface="微软雅黑" panose="020B0503020204020204" charset="-122"/>
                <a:sym typeface="+mn-ea"/>
              </a:rPr>
              <a:t>沿着正确方向获得正确结果</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b="1" u="sng" dirty="0">
                <a:solidFill>
                  <a:srgbClr val="FF0000"/>
                </a:solidFill>
                <a:latin typeface="微软雅黑" panose="020B0503020204020204" charset="-122"/>
                <a:ea typeface="微软雅黑" panose="020B0503020204020204" charset="-122"/>
                <a:sym typeface="+mn-ea"/>
              </a:rPr>
              <a:t>以项目为中心的开发活动及项目资源管理 </a:t>
            </a:r>
            <a:r>
              <a:rPr lang="en-US" altLang="zh-CN" b="1" u="sng" dirty="0">
                <a:solidFill>
                  <a:srgbClr val="FF0000"/>
                </a:solidFill>
                <a:latin typeface="微软雅黑" panose="020B0503020204020204" charset="-122"/>
                <a:ea typeface="微软雅黑" panose="020B0503020204020204" charset="-122"/>
                <a:sym typeface="+mn-ea"/>
              </a:rPr>
              <a:t>-</a:t>
            </a:r>
            <a:r>
              <a:rPr lang="zh-CN" altLang="en-US" b="1" u="sng" dirty="0">
                <a:solidFill>
                  <a:srgbClr val="FF0000"/>
                </a:solidFill>
                <a:latin typeface="微软雅黑" panose="020B0503020204020204" charset="-122"/>
                <a:ea typeface="微软雅黑" panose="020B0503020204020204" charset="-122"/>
                <a:sym typeface="+mn-ea"/>
              </a:rPr>
              <a:t>沿着正确方向获得正确结果</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VDA-QMC</a:t>
            </a:r>
            <a:r>
              <a:rPr lang="zh-CN" altLang="en-US"/>
              <a:t>：德国汽车工业协会的品质管理中心</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三大过程类别，</a:t>
            </a:r>
            <a:r>
              <a:rPr lang="en-US" altLang="zh-CN"/>
              <a:t>8</a:t>
            </a:r>
            <a:r>
              <a:rPr lang="zh-CN" altLang="en-US"/>
              <a:t>个过程组</a:t>
            </a:r>
            <a:endParaRPr lang="zh-CN" altLang="en-US"/>
          </a:p>
          <a:p>
            <a:r>
              <a:rPr lang="zh-CN" altLang="en-US"/>
              <a:t>工程域与管理支持服务域</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 Process performance indicators, which apply exclusively to capability Level 1. They</a:t>
            </a:r>
            <a:r>
              <a:rPr lang="en-US"/>
              <a:t> </a:t>
            </a:r>
            <a:r>
              <a:t>provide an indication of the extent of fulfillment of the process outcomes</a:t>
            </a:r>
          </a:p>
          <a:p>
            <a:r>
              <a:t>过程绩效指标，仅适用于能力级别 1。它们提供过程结果的实现程度的指示</a:t>
            </a:r>
          </a:p>
          <a:p>
            <a:r>
              <a:t>Process capability indicators, which apply to Capability Levels 2 to 5. They provide an</a:t>
            </a:r>
            <a:r>
              <a:rPr lang="en-US"/>
              <a:t> </a:t>
            </a:r>
            <a:r>
              <a:t>indication of the extent of fulfillment of the process attribute achievements.</a:t>
            </a:r>
          </a:p>
          <a:p>
            <a:r>
              <a:rPr lang="zh-CN" altLang="en-US"/>
              <a:t>过程能力指标，适用于能力级别 2 至 5。它们提供过程属性成就的实现程度的指示。</a:t>
            </a:r>
            <a:endParaRPr lang="zh-CN" altLang="en-US"/>
          </a:p>
          <a:p>
            <a:endParaRPr lang="zh-CN" altLang="en-US"/>
          </a:p>
          <a:p>
            <a:r>
              <a:rPr lang="zh-CN" altLang="en-US"/>
              <a:t>ASPICE 是过程评估模型和过程参考模型，并不是一个具体的流程。公司或者项目组可以根据需要使用 ASPICE 的过程参考模型来定义项目开发的具体流程（方法），然后再用 ASPICE 的过程评估模型来评估流程的有效性。具体的流程包括谁在什么限定条件下执行什么样的活动。而确定谁执行活动，其实就是流程定义的一部分，可以通过画乌龟图的方式展示。这个“谁”在乌龟图中通常是乌龟的一只脚。</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5</a:t>
            </a:r>
            <a:r>
              <a:rPr lang="zh-CN" altLang="en-US"/>
              <a:t>个等级</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系统过程和软件过程</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追溯和一致性</a:t>
            </a:r>
            <a:endParaRPr lang="zh-CN"/>
          </a:p>
          <a:p>
            <a:r>
              <a:rPr lang="zh-CN"/>
              <a:t>- 可追溯性和一致性通过 Automotive SPICE3.1 PAM 中的两个独立的基本实践来解决。可追溯性是指工作产品之间存在引用或链接，从而进一步支持覆盖范围、影响分析、需求实施状态跟踪等。相反，一致性涉及内容和语义。</a:t>
            </a:r>
            <a:endParaRPr lang="zh-CN"/>
          </a:p>
          <a:p>
            <a:endParaRPr lang="zh-CN"/>
          </a:p>
          <a:p>
            <a:r>
              <a:rPr lang="zh-CN"/>
              <a:t>-可追溯性和一致性通过 Automotive SPICE 3.1 PAM 中的两个独立的基本实践来解决。可追溯性是指工作产品之间存在引用或链接，从而进一步支持覆盖范围、影响分析、需求实施状态跟踪等。相反，一致性涉及内容和语义。</a:t>
            </a:r>
            <a:endParaRPr lang="zh-CN"/>
          </a:p>
          <a:p>
            <a:endParaRPr lang="zh-CN"/>
          </a:p>
          <a:p>
            <a:r>
              <a:rPr lang="zh-CN"/>
              <a:t>-此外，双向可追溯性已在</a:t>
            </a:r>
            <a:endParaRPr lang="zh-CN"/>
          </a:p>
          <a:p>
            <a:r>
              <a:rPr lang="zh-CN"/>
              <a:t>• 测试用例和测试结果，以及</a:t>
            </a:r>
            <a:endParaRPr lang="zh-CN"/>
          </a:p>
          <a:p>
            <a:r>
              <a:rPr lang="zh-CN"/>
              <a:t>• 变更请求和受这些变更请求影响的工作产品</a:t>
            </a:r>
            <a:endParaRPr 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b="1" u="sng" dirty="0">
                <a:solidFill>
                  <a:srgbClr val="FF0000"/>
                </a:solidFill>
                <a:latin typeface="微软雅黑" panose="020B0503020204020204" charset="-122"/>
                <a:ea typeface="微软雅黑" panose="020B0503020204020204" charset="-122"/>
                <a:sym typeface="+mn-ea"/>
              </a:rPr>
              <a:t>以项目为中心的开发活动及项目资源管理 </a:t>
            </a:r>
            <a:r>
              <a:rPr lang="en-US" altLang="zh-CN" b="1" u="sng" dirty="0">
                <a:solidFill>
                  <a:srgbClr val="FF0000"/>
                </a:solidFill>
                <a:latin typeface="微软雅黑" panose="020B0503020204020204" charset="-122"/>
                <a:ea typeface="微软雅黑" panose="020B0503020204020204" charset="-122"/>
                <a:sym typeface="+mn-ea"/>
              </a:rPr>
              <a:t>-</a:t>
            </a:r>
            <a:r>
              <a:rPr lang="zh-CN" altLang="en-US" b="1" u="sng" dirty="0">
                <a:solidFill>
                  <a:srgbClr val="FF0000"/>
                </a:solidFill>
                <a:latin typeface="微软雅黑" panose="020B0503020204020204" charset="-122"/>
                <a:ea typeface="微软雅黑" panose="020B0503020204020204" charset="-122"/>
                <a:sym typeface="+mn-ea"/>
              </a:rPr>
              <a:t>沿着正确方向获得正确结果</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b="1" u="sng" dirty="0">
                <a:solidFill>
                  <a:srgbClr val="FF0000"/>
                </a:solidFill>
                <a:latin typeface="微软雅黑" panose="020B0503020204020204" charset="-122"/>
                <a:ea typeface="微软雅黑" panose="020B0503020204020204" charset="-122"/>
                <a:sym typeface="+mn-ea"/>
              </a:rPr>
              <a:t>完整性、一致性、准确性（高质量）的需求是保证项目成功的关键</a:t>
            </a:r>
            <a:endParaRPr lang="zh-CN" altLang="en-US" b="1" u="sng" dirty="0">
              <a:solidFill>
                <a:srgbClr val="FF0000"/>
              </a:solidFill>
              <a:latin typeface="微软雅黑" panose="020B0503020204020204" charset="-122"/>
              <a:ea typeface="微软雅黑" panose="020B0503020204020204" charset="-122"/>
            </a:endParaRPr>
          </a:p>
          <a:p>
            <a:endParaRPr 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4" Type="http://schemas.openxmlformats.org/officeDocument/2006/relationships/image" Target="../media/image10.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4" name="图片 3" descr="PPT模版4"/>
          <p:cNvPicPr>
            <a:picLocks noChangeAspect="1"/>
          </p:cNvPicPr>
          <p:nvPr userDrawn="1"/>
        </p:nvPicPr>
        <p:blipFill>
          <a:blip r:embed="rId2"/>
          <a:stretch>
            <a:fillRect/>
          </a:stretch>
        </p:blipFill>
        <p:spPr>
          <a:xfrm>
            <a:off x="1104900" y="1270"/>
            <a:ext cx="23251160" cy="13707110"/>
          </a:xfrm>
          <a:prstGeom prst="rect">
            <a:avLst/>
          </a:prstGeom>
        </p:spPr>
      </p:pic>
      <p:pic>
        <p:nvPicPr>
          <p:cNvPr id="3" name="图片 2" descr="图片 2"/>
          <p:cNvPicPr>
            <a:picLocks noChangeAspect="1"/>
          </p:cNvPicPr>
          <p:nvPr userDrawn="1"/>
        </p:nvPicPr>
        <p:blipFill>
          <a:blip r:embed="rId3"/>
          <a:srcRect b="38430"/>
          <a:stretch>
            <a:fillRect/>
          </a:stretch>
        </p:blipFill>
        <p:spPr>
          <a:xfrm>
            <a:off x="1142365" y="9119234"/>
            <a:ext cx="9379585" cy="1623696"/>
          </a:xfrm>
          <a:prstGeom prst="rect">
            <a:avLst/>
          </a:prstGeom>
          <a:ln w="12700">
            <a:miter lim="400000"/>
            <a:headEnd/>
            <a:tailEnd/>
          </a:ln>
        </p:spPr>
      </p:pic>
      <p:sp>
        <p:nvSpPr>
          <p:cNvPr id="5" name="文本框 4"/>
          <p:cNvSpPr txBox="1"/>
          <p:nvPr userDrawn="1"/>
        </p:nvSpPr>
        <p:spPr>
          <a:xfrm>
            <a:off x="1275080" y="10742930"/>
            <a:ext cx="9594850" cy="521970"/>
          </a:xfrm>
          <a:prstGeom prst="rect">
            <a:avLst/>
          </a:prstGeom>
          <a:noFill/>
        </p:spPr>
        <p:txBody>
          <a:bodyPr wrap="square" rtlCol="0">
            <a:spAutoFit/>
          </a:bodyPr>
          <a:p>
            <a:r>
              <a:rPr lang="zh-CN" altLang="en-US" sz="2600" b="1">
                <a:solidFill>
                  <a:srgbClr val="14506E"/>
                </a:solidFill>
                <a:latin typeface="微软雅黑" panose="020B0503020204020204" charset="-122"/>
                <a:ea typeface="微软雅黑" panose="020B0503020204020204" charset="-122"/>
              </a:rPr>
              <a:t>Guangzhou </a:t>
            </a:r>
            <a:r>
              <a:rPr lang="zh-CN" altLang="en-US" sz="2800" b="1">
                <a:solidFill>
                  <a:srgbClr val="14506E"/>
                </a:solidFill>
                <a:latin typeface="微软雅黑" panose="020B0503020204020204" charset="-122"/>
                <a:ea typeface="微软雅黑" panose="020B0503020204020204" charset="-122"/>
              </a:rPr>
              <a:t>Liuhuan </a:t>
            </a:r>
            <a:r>
              <a:rPr lang="zh-CN" altLang="en-US" sz="2600" b="1">
                <a:solidFill>
                  <a:srgbClr val="14506E"/>
                </a:solidFill>
                <a:latin typeface="微软雅黑" panose="020B0503020204020204" charset="-122"/>
                <a:ea typeface="微软雅黑" panose="020B0503020204020204" charset="-122"/>
              </a:rPr>
              <a:t>Information Technology Co., Ltd.</a:t>
            </a:r>
            <a:endParaRPr lang="zh-CN" altLang="en-US" sz="2600" b="1">
              <a:solidFill>
                <a:srgbClr val="14506E"/>
              </a:solidFill>
              <a:latin typeface="微软雅黑" panose="020B0503020204020204" charset="-122"/>
              <a:ea typeface="微软雅黑" panose="020B0503020204020204" charset="-122"/>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2_两栏内容">
    <p:bg>
      <p:bgPr>
        <a:noFill/>
        <a:effectLst/>
      </p:bgPr>
    </p:bg>
    <p:spTree>
      <p:nvGrpSpPr>
        <p:cNvPr id="1" name=""/>
        <p:cNvGrpSpPr/>
        <p:nvPr/>
      </p:nvGrpSpPr>
      <p:grpSpPr>
        <a:xfrm>
          <a:off x="0" y="0"/>
          <a:ext cx="0" cy="0"/>
          <a:chOff x="0" y="0"/>
          <a:chExt cx="0" cy="0"/>
        </a:xfrm>
      </p:grpSpPr>
      <p:pic>
        <p:nvPicPr>
          <p:cNvPr id="3" name="图片 2" descr="CViauto logo2"/>
          <p:cNvPicPr>
            <a:picLocks noChangeAspect="1"/>
          </p:cNvPicPr>
          <p:nvPr userDrawn="1"/>
        </p:nvPicPr>
        <p:blipFill>
          <a:blip r:embed="rId2"/>
          <a:stretch>
            <a:fillRect/>
          </a:stretch>
        </p:blipFill>
        <p:spPr>
          <a:xfrm>
            <a:off x="20927927" y="427355"/>
            <a:ext cx="2989433" cy="523240"/>
          </a:xfrm>
          <a:prstGeom prst="rect">
            <a:avLst/>
          </a:prstGeom>
        </p:spPr>
      </p:pic>
      <p:pic>
        <p:nvPicPr>
          <p:cNvPr id="4" name="图片 3" descr="image.psd"/>
          <p:cNvPicPr>
            <a:picLocks noChangeAspect="1"/>
          </p:cNvPicPr>
          <p:nvPr userDrawn="1"/>
        </p:nvPicPr>
        <p:blipFill>
          <a:blip r:embed="rId3"/>
          <a:stretch>
            <a:fillRect/>
          </a:stretch>
        </p:blipFill>
        <p:spPr>
          <a:xfrm>
            <a:off x="459740" y="269558"/>
            <a:ext cx="908050" cy="838835"/>
          </a:xfrm>
          <a:prstGeom prst="rect">
            <a:avLst/>
          </a:prstGeom>
        </p:spPr>
      </p:pic>
      <p:sp>
        <p:nvSpPr>
          <p:cNvPr id="5" name="标题 4"/>
          <p:cNvSpPr>
            <a:spLocks noGrp="1"/>
          </p:cNvSpPr>
          <p:nvPr>
            <p:ph type="title" hasCustomPrompt="1"/>
          </p:nvPr>
        </p:nvSpPr>
        <p:spPr>
          <a:xfrm>
            <a:off x="1770380" y="317818"/>
            <a:ext cx="9075420" cy="742315"/>
          </a:xfrm>
        </p:spPr>
        <p:txBody>
          <a:bodyPr/>
          <a:lstStyle>
            <a:lvl1pPr>
              <a:defRPr sz="4800" b="1">
                <a:solidFill>
                  <a:schemeClr val="tx1"/>
                </a:solidFill>
                <a:latin typeface="微软雅黑" panose="020B0503020204020204" charset="-122"/>
                <a:ea typeface="微软雅黑" panose="020B0503020204020204" charset="-122"/>
              </a:defRPr>
            </a:lvl1pPr>
          </a:lstStyle>
          <a:p>
            <a:r>
              <a:rPr lang="zh-CN" altLang="en-US" smtClean="0"/>
              <a:t>单击此处编辑母版标题</a:t>
            </a:r>
            <a:endParaRPr lang="zh-CN" altLang="en-US"/>
          </a:p>
        </p:txBody>
      </p:sp>
      <p:pic>
        <p:nvPicPr>
          <p:cNvPr id="6" name="图片 5" descr="cviauto line"/>
          <p:cNvPicPr>
            <a:picLocks noChangeAspect="1"/>
          </p:cNvPicPr>
          <p:nvPr userDrawn="1"/>
        </p:nvPicPr>
        <p:blipFill>
          <a:blip r:embed="rId4"/>
          <a:stretch>
            <a:fillRect/>
          </a:stretch>
        </p:blipFill>
        <p:spPr>
          <a:xfrm flipV="1">
            <a:off x="459740" y="1263650"/>
            <a:ext cx="23456900" cy="76200"/>
          </a:xfrm>
          <a:prstGeom prst="rect">
            <a:avLst/>
          </a:prstGeom>
        </p:spPr>
      </p:pic>
      <p:sp>
        <p:nvSpPr>
          <p:cNvPr id="18" name="Text Placeholder 4"/>
          <p:cNvSpPr>
            <a:spLocks noGrp="1"/>
          </p:cNvSpPr>
          <p:nvPr>
            <p:ph type="body" sz="quarter" idx="82" hasCustomPrompt="1"/>
          </p:nvPr>
        </p:nvSpPr>
        <p:spPr>
          <a:xfrm>
            <a:off x="10331450" y="13216890"/>
            <a:ext cx="4985385" cy="34798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Internal | Confidential | Strictly Confidential</a:t>
            </a:r>
            <a:endParaRPr lang="en-US"/>
          </a:p>
        </p:txBody>
      </p:sp>
      <p:sp>
        <p:nvSpPr>
          <p:cNvPr id="20" name="Text Placeholder 4"/>
          <p:cNvSpPr>
            <a:spLocks noGrp="1"/>
          </p:cNvSpPr>
          <p:nvPr>
            <p:ph type="body" sz="quarter" idx="85" hasCustomPrompt="1"/>
          </p:nvPr>
        </p:nvSpPr>
        <p:spPr>
          <a:xfrm>
            <a:off x="459740" y="13217525"/>
            <a:ext cx="9585960" cy="347345"/>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CVIAUTO Proprietary and Confidential. All Rights Reserved, ©2022 www.cviauto.com</a:t>
            </a:r>
            <a:endParaRPr lang="en-US" altLang="zh-CN"/>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9_两栏内容">
    <p:bg>
      <p:bgPr>
        <a:noFill/>
        <a:effectLst/>
      </p:bgPr>
    </p:bg>
    <p:spTree>
      <p:nvGrpSpPr>
        <p:cNvPr id="1" name=""/>
        <p:cNvGrpSpPr/>
        <p:nvPr/>
      </p:nvGrpSpPr>
      <p:grpSpPr>
        <a:xfrm>
          <a:off x="0" y="0"/>
          <a:ext cx="0" cy="0"/>
          <a:chOff x="0" y="0"/>
          <a:chExt cx="0" cy="0"/>
        </a:xfrm>
      </p:grpSpPr>
      <p:pic>
        <p:nvPicPr>
          <p:cNvPr id="3" name="图片 2" descr="CViauto logo2"/>
          <p:cNvPicPr>
            <a:picLocks noChangeAspect="1"/>
          </p:cNvPicPr>
          <p:nvPr userDrawn="1"/>
        </p:nvPicPr>
        <p:blipFill>
          <a:blip r:embed="rId2"/>
          <a:stretch>
            <a:fillRect/>
          </a:stretch>
        </p:blipFill>
        <p:spPr>
          <a:xfrm>
            <a:off x="20927927" y="427355"/>
            <a:ext cx="2989433" cy="523240"/>
          </a:xfrm>
          <a:prstGeom prst="rect">
            <a:avLst/>
          </a:prstGeom>
        </p:spPr>
      </p:pic>
      <p:pic>
        <p:nvPicPr>
          <p:cNvPr id="4" name="图片 3" descr="image.psd"/>
          <p:cNvPicPr>
            <a:picLocks noChangeAspect="1"/>
          </p:cNvPicPr>
          <p:nvPr userDrawn="1"/>
        </p:nvPicPr>
        <p:blipFill>
          <a:blip r:embed="rId3"/>
          <a:stretch>
            <a:fillRect/>
          </a:stretch>
        </p:blipFill>
        <p:spPr>
          <a:xfrm>
            <a:off x="459740" y="269558"/>
            <a:ext cx="908050" cy="838835"/>
          </a:xfrm>
          <a:prstGeom prst="rect">
            <a:avLst/>
          </a:prstGeom>
        </p:spPr>
      </p:pic>
      <p:sp>
        <p:nvSpPr>
          <p:cNvPr id="5" name="标题 4"/>
          <p:cNvSpPr>
            <a:spLocks noGrp="1"/>
          </p:cNvSpPr>
          <p:nvPr>
            <p:ph type="title" hasCustomPrompt="1"/>
          </p:nvPr>
        </p:nvSpPr>
        <p:spPr>
          <a:xfrm>
            <a:off x="1770380" y="317818"/>
            <a:ext cx="9075420" cy="742315"/>
          </a:xfrm>
        </p:spPr>
        <p:txBody>
          <a:bodyPr/>
          <a:lstStyle>
            <a:lvl1pPr>
              <a:defRPr sz="4800" b="1">
                <a:solidFill>
                  <a:schemeClr val="tx1"/>
                </a:solidFill>
                <a:latin typeface="微软雅黑" panose="020B0503020204020204" charset="-122"/>
                <a:ea typeface="微软雅黑" panose="020B0503020204020204" charset="-122"/>
              </a:defRPr>
            </a:lvl1pPr>
          </a:lstStyle>
          <a:p>
            <a:r>
              <a:rPr lang="zh-CN" altLang="en-US" smtClean="0"/>
              <a:t>单击此处编辑母版标题</a:t>
            </a:r>
            <a:endParaRPr lang="zh-CN" altLang="en-US"/>
          </a:p>
        </p:txBody>
      </p:sp>
      <p:sp>
        <p:nvSpPr>
          <p:cNvPr id="9" name="Text Placeholder 4"/>
          <p:cNvSpPr>
            <a:spLocks noGrp="1"/>
          </p:cNvSpPr>
          <p:nvPr>
            <p:ph type="body" sz="quarter" idx="82" hasCustomPrompt="1"/>
          </p:nvPr>
        </p:nvSpPr>
        <p:spPr>
          <a:xfrm>
            <a:off x="10331450" y="13216890"/>
            <a:ext cx="4985385" cy="34798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Internal | Confidential | Strictly Confidential</a:t>
            </a:r>
            <a:endParaRPr lang="en-US"/>
          </a:p>
        </p:txBody>
      </p:sp>
      <p:sp>
        <p:nvSpPr>
          <p:cNvPr id="10" name="Text Placeholder 4"/>
          <p:cNvSpPr>
            <a:spLocks noGrp="1"/>
          </p:cNvSpPr>
          <p:nvPr>
            <p:ph type="body" sz="quarter" idx="85" hasCustomPrompt="1"/>
          </p:nvPr>
        </p:nvSpPr>
        <p:spPr>
          <a:xfrm>
            <a:off x="459740" y="13217525"/>
            <a:ext cx="9585960" cy="347345"/>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CVIAUTO Proprietary and Confidential. All Rights Reserved, ©2022 www.cviauto.com</a:t>
            </a:r>
            <a:endParaRPr lang="en-US" altLang="zh-CN"/>
          </a:p>
        </p:txBody>
      </p:sp>
      <p:pic>
        <p:nvPicPr>
          <p:cNvPr id="2" name="图片 1" descr="cviauto line"/>
          <p:cNvPicPr>
            <a:picLocks noChangeAspect="1"/>
          </p:cNvPicPr>
          <p:nvPr userDrawn="1"/>
        </p:nvPicPr>
        <p:blipFill>
          <a:blip r:embed="rId4"/>
          <a:stretch>
            <a:fillRect/>
          </a:stretch>
        </p:blipFill>
        <p:spPr>
          <a:xfrm flipV="1">
            <a:off x="459740" y="1263650"/>
            <a:ext cx="23456900" cy="76200"/>
          </a:xfrm>
          <a:prstGeom prst="rect">
            <a:avLst/>
          </a:prstGeom>
        </p:spPr>
      </p:pic>
      <p:sp>
        <p:nvSpPr>
          <p:cNvPr id="25" name="Text Placeholder 3"/>
          <p:cNvSpPr>
            <a:spLocks noGrp="1"/>
          </p:cNvSpPr>
          <p:nvPr>
            <p:ph type="body" sz="quarter" idx="73" hasCustomPrompt="1"/>
          </p:nvPr>
        </p:nvSpPr>
        <p:spPr>
          <a:xfrm>
            <a:off x="459740" y="1684020"/>
            <a:ext cx="23456900" cy="64706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a:solidFill>
                  <a:schemeClr val="tx1">
                    <a:lumMod val="75000"/>
                    <a:lumOff val="25000"/>
                  </a:schemeClr>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Please insert text Please insert text  Please insert text Please insert text Please insert text </a:t>
            </a:r>
            <a:endParaRPr lang="en-US"/>
          </a:p>
          <a:p>
            <a:pPr lvl="0" fontAlgn="auto"/>
            <a:r>
              <a:rPr lang="en-US">
                <a:sym typeface="+mn-ea"/>
              </a:rPr>
              <a:t>Please insert text </a:t>
            </a:r>
            <a:endParaRPr lang="en-US"/>
          </a:p>
          <a:p>
            <a:pPr lvl="0" fontAlgn="auto"/>
            <a:endParaRPr lang="zh-CN" altLang="en-US" strike="noStrike" noProof="1"/>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9" name="Picture Placeholder 2"/>
          <p:cNvSpPr>
            <a:spLocks noGrp="1"/>
          </p:cNvSpPr>
          <p:nvPr>
            <p:ph type="pic" idx="13" hasCustomPrompt="1"/>
          </p:nvPr>
        </p:nvSpPr>
        <p:spPr>
          <a:xfrm>
            <a:off x="12257405" y="5733415"/>
            <a:ext cx="11659870" cy="6321425"/>
          </a:xfrm>
          <a:prstGeom prst="rect">
            <a:avLst/>
          </a:prstGeom>
          <a:solidFill>
            <a:schemeClr val="bg2"/>
          </a:solidFill>
          <a:ln>
            <a:noFill/>
          </a:ln>
        </p:spPr>
        <p:style>
          <a:lnRef idx="2">
            <a:schemeClr val="accent2">
              <a:shade val="50000"/>
            </a:schemeClr>
          </a:lnRef>
          <a:fillRef idx="1">
            <a:schemeClr val="accent2"/>
          </a:fillRef>
          <a:effectRef idx="0">
            <a:schemeClr val="accent2"/>
          </a:effectRef>
          <a:fontRef idx="none"/>
        </p:style>
        <p:txBody>
          <a:bodyPr lIns="0" tIns="0" rIns="3599815" bIns="3599815" anchor="t"/>
          <a:lstStyle>
            <a:lvl1pPr marL="0" indent="0" algn="l">
              <a:lnSpc>
                <a:spcPct val="100000"/>
              </a:lnSpc>
              <a:buNone/>
              <a:defRPr sz="3200">
                <a:noFill/>
              </a:defRPr>
            </a:lvl1pPr>
            <a:lvl2pPr marL="504190" indent="0">
              <a:buNone/>
              <a:defRPr sz="3085"/>
            </a:lvl2pPr>
            <a:lvl3pPr marL="1007745" indent="0">
              <a:buNone/>
              <a:defRPr sz="2645"/>
            </a:lvl3pPr>
            <a:lvl4pPr marL="1511935" indent="0">
              <a:buNone/>
              <a:defRPr sz="2205"/>
            </a:lvl4pPr>
            <a:lvl5pPr marL="2016125" indent="0">
              <a:buNone/>
              <a:defRPr sz="2205"/>
            </a:lvl5pPr>
            <a:lvl6pPr marL="2519680" indent="0">
              <a:buNone/>
              <a:defRPr sz="2205"/>
            </a:lvl6pPr>
            <a:lvl7pPr marL="3023870" indent="0">
              <a:buNone/>
              <a:defRPr sz="2205"/>
            </a:lvl7pPr>
            <a:lvl8pPr marL="3528060" indent="0">
              <a:buNone/>
              <a:defRPr sz="2205"/>
            </a:lvl8pPr>
            <a:lvl9pPr marL="4031615" indent="0">
              <a:buNone/>
              <a:defRPr sz="2205"/>
            </a:lvl9pPr>
          </a:lstStyle>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en-US" strike="noStrike" noProof="1"/>
          </a:p>
        </p:txBody>
      </p:sp>
      <p:sp>
        <p:nvSpPr>
          <p:cNvPr id="23" name="Text Placeholder 3"/>
          <p:cNvSpPr>
            <a:spLocks noGrp="1"/>
          </p:cNvSpPr>
          <p:nvPr>
            <p:ph type="body" sz="quarter" idx="74" hasCustomPrompt="1"/>
          </p:nvPr>
        </p:nvSpPr>
        <p:spPr>
          <a:xfrm>
            <a:off x="459740" y="5732780"/>
            <a:ext cx="11459845" cy="632269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a:solidFill>
                  <a:schemeClr val="tx1">
                    <a:lumMod val="75000"/>
                    <a:lumOff val="25000"/>
                  </a:schemeClr>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Please insert text Please insert text  Please insert text Please insert text Please insert text </a:t>
            </a:r>
            <a:r>
              <a:rPr lang="en-US">
                <a:sym typeface="+mn-ea"/>
              </a:rPr>
              <a:t>Please insert text  </a:t>
            </a:r>
            <a:endParaRPr lang="en-US" altLang="en-US" strike="noStrike" noProof="1">
              <a:sym typeface="+mn-ea"/>
            </a:endParaRPr>
          </a:p>
        </p:txBody>
      </p:sp>
      <p:pic>
        <p:nvPicPr>
          <p:cNvPr id="6" name="图片 5" descr="CViauto logo2"/>
          <p:cNvPicPr>
            <a:picLocks noChangeAspect="1"/>
          </p:cNvPicPr>
          <p:nvPr userDrawn="1"/>
        </p:nvPicPr>
        <p:blipFill>
          <a:blip r:embed="rId2"/>
          <a:stretch>
            <a:fillRect/>
          </a:stretch>
        </p:blipFill>
        <p:spPr>
          <a:xfrm>
            <a:off x="20927927" y="427355"/>
            <a:ext cx="2989433" cy="523240"/>
          </a:xfrm>
          <a:prstGeom prst="rect">
            <a:avLst/>
          </a:prstGeom>
        </p:spPr>
      </p:pic>
      <p:pic>
        <p:nvPicPr>
          <p:cNvPr id="7" name="图片 6" descr="image.psd"/>
          <p:cNvPicPr>
            <a:picLocks noChangeAspect="1"/>
          </p:cNvPicPr>
          <p:nvPr userDrawn="1"/>
        </p:nvPicPr>
        <p:blipFill>
          <a:blip r:embed="rId3"/>
          <a:stretch>
            <a:fillRect/>
          </a:stretch>
        </p:blipFill>
        <p:spPr>
          <a:xfrm>
            <a:off x="459740" y="269558"/>
            <a:ext cx="908050" cy="838835"/>
          </a:xfrm>
          <a:prstGeom prst="rect">
            <a:avLst/>
          </a:prstGeom>
        </p:spPr>
      </p:pic>
      <p:sp>
        <p:nvSpPr>
          <p:cNvPr id="8" name="标题 7"/>
          <p:cNvSpPr>
            <a:spLocks noGrp="1"/>
          </p:cNvSpPr>
          <p:nvPr>
            <p:ph type="title" hasCustomPrompt="1"/>
          </p:nvPr>
        </p:nvSpPr>
        <p:spPr>
          <a:xfrm>
            <a:off x="1770380" y="317818"/>
            <a:ext cx="9075420" cy="742315"/>
          </a:xfrm>
        </p:spPr>
        <p:txBody>
          <a:bodyPr/>
          <a:lstStyle>
            <a:lvl1pPr>
              <a:defRPr sz="4800" b="1">
                <a:latin typeface="微软雅黑" panose="020B0503020204020204" charset="-122"/>
                <a:ea typeface="微软雅黑" panose="020B0503020204020204" charset="-122"/>
              </a:defRPr>
            </a:lvl1pPr>
          </a:lstStyle>
          <a:p>
            <a:r>
              <a:rPr lang="zh-CN" altLang="en-US" smtClean="0"/>
              <a:t>单击此处编辑母版标题</a:t>
            </a:r>
            <a:endParaRPr lang="zh-CN" altLang="en-US"/>
          </a:p>
        </p:txBody>
      </p:sp>
      <p:pic>
        <p:nvPicPr>
          <p:cNvPr id="9" name="图片 8" descr="cviauto line"/>
          <p:cNvPicPr>
            <a:picLocks noChangeAspect="1"/>
          </p:cNvPicPr>
          <p:nvPr userDrawn="1"/>
        </p:nvPicPr>
        <p:blipFill>
          <a:blip r:embed="rId4"/>
          <a:stretch>
            <a:fillRect/>
          </a:stretch>
        </p:blipFill>
        <p:spPr>
          <a:xfrm flipV="1">
            <a:off x="459740" y="1263650"/>
            <a:ext cx="23456900" cy="76200"/>
          </a:xfrm>
          <a:prstGeom prst="rect">
            <a:avLst/>
          </a:prstGeom>
        </p:spPr>
      </p:pic>
      <p:sp>
        <p:nvSpPr>
          <p:cNvPr id="15" name="Text Placeholder 3"/>
          <p:cNvSpPr>
            <a:spLocks noGrp="1"/>
          </p:cNvSpPr>
          <p:nvPr>
            <p:ph type="body" sz="quarter" idx="73" hasCustomPrompt="1"/>
          </p:nvPr>
        </p:nvSpPr>
        <p:spPr>
          <a:xfrm>
            <a:off x="443865" y="2369820"/>
            <a:ext cx="23456900" cy="218503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a:solidFill>
                  <a:schemeClr val="tx1">
                    <a:lumMod val="75000"/>
                    <a:lumOff val="25000"/>
                  </a:schemeClr>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Please insert text Please insert text  Please insert text Please insert text Please insert text </a:t>
            </a:r>
            <a:endParaRPr lang="en-US"/>
          </a:p>
          <a:p>
            <a:pPr lvl="0" fontAlgn="auto"/>
            <a:r>
              <a:rPr lang="en-US">
                <a:sym typeface="+mn-ea"/>
              </a:rPr>
              <a:t>Please insert text </a:t>
            </a:r>
            <a:endParaRPr lang="en-US"/>
          </a:p>
          <a:p>
            <a:pPr lvl="0" fontAlgn="auto"/>
            <a:endParaRPr lang="zh-CN" altLang="en-US" strike="noStrike" noProof="1"/>
          </a:p>
        </p:txBody>
      </p:sp>
      <p:sp>
        <p:nvSpPr>
          <p:cNvPr id="20" name="Text Placeholder 3"/>
          <p:cNvSpPr>
            <a:spLocks noGrp="1"/>
          </p:cNvSpPr>
          <p:nvPr>
            <p:ph type="body" sz="half" idx="49" hasCustomPrompt="1"/>
          </p:nvPr>
        </p:nvSpPr>
        <p:spPr>
          <a:xfrm>
            <a:off x="459740" y="4764405"/>
            <a:ext cx="5634990" cy="852170"/>
          </a:xfrm>
          <a:ln>
            <a:noFill/>
          </a:ln>
        </p:spPr>
        <p:txBody>
          <a:bodyPr/>
          <a:lstStyle>
            <a:lvl1pPr marL="0" indent="0" algn="l">
              <a:buNone/>
              <a:defRPr sz="4000" b="1" u="none" strike="noStrike" kern="0" cap="none" spc="380" normalizeH="0">
                <a:solidFill>
                  <a:schemeClr val="tx1">
                    <a:lumMod val="75000"/>
                    <a:lumOff val="25000"/>
                  </a:schemeClr>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标题TITLE</a:t>
            </a:r>
            <a:endParaRPr lang="zh-CN" altLang="en-US" strike="noStrike" noProof="1"/>
          </a:p>
        </p:txBody>
      </p:sp>
      <p:sp>
        <p:nvSpPr>
          <p:cNvPr id="21" name="Text Placeholder 4"/>
          <p:cNvSpPr>
            <a:spLocks noGrp="1"/>
          </p:cNvSpPr>
          <p:nvPr>
            <p:ph type="body" sz="quarter" idx="82" hasCustomPrompt="1"/>
          </p:nvPr>
        </p:nvSpPr>
        <p:spPr>
          <a:xfrm>
            <a:off x="10331450" y="13216890"/>
            <a:ext cx="4985385" cy="34798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Internal | Confidential | Strictly Confidential</a:t>
            </a:r>
            <a:endParaRPr lang="en-US"/>
          </a:p>
        </p:txBody>
      </p:sp>
      <p:sp>
        <p:nvSpPr>
          <p:cNvPr id="24" name="Text Placeholder 4"/>
          <p:cNvSpPr>
            <a:spLocks noGrp="1"/>
          </p:cNvSpPr>
          <p:nvPr>
            <p:ph type="body" sz="quarter" idx="85" hasCustomPrompt="1"/>
          </p:nvPr>
        </p:nvSpPr>
        <p:spPr>
          <a:xfrm>
            <a:off x="459740" y="13217525"/>
            <a:ext cx="9585960" cy="347345"/>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CVIAUTO Proprietary and Confidential. All Rights Reserved, ©2022 www.cviauto.com</a:t>
            </a:r>
            <a:endParaRPr lang="en-US" altLang="zh-CN"/>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3" name="Text Placeholder 3"/>
          <p:cNvSpPr>
            <a:spLocks noGrp="1"/>
          </p:cNvSpPr>
          <p:nvPr>
            <p:ph type="body" sz="quarter" idx="74" hasCustomPrompt="1"/>
          </p:nvPr>
        </p:nvSpPr>
        <p:spPr>
          <a:xfrm>
            <a:off x="459740" y="5732780"/>
            <a:ext cx="11459845" cy="632269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a:solidFill>
                  <a:schemeClr val="tx1">
                    <a:lumMod val="75000"/>
                    <a:lumOff val="25000"/>
                  </a:schemeClr>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Please insert text Please insert text  Please insert text Please insert text Please insert text </a:t>
            </a:r>
            <a:r>
              <a:rPr lang="en-US">
                <a:sym typeface="+mn-ea"/>
              </a:rPr>
              <a:t>Please insert text  </a:t>
            </a:r>
            <a:endParaRPr lang="en-US" altLang="en-US" strike="noStrike" noProof="1">
              <a:sym typeface="+mn-ea"/>
            </a:endParaRPr>
          </a:p>
        </p:txBody>
      </p:sp>
      <p:pic>
        <p:nvPicPr>
          <p:cNvPr id="6" name="图片 5" descr="CViauto logo2"/>
          <p:cNvPicPr>
            <a:picLocks noChangeAspect="1"/>
          </p:cNvPicPr>
          <p:nvPr userDrawn="1"/>
        </p:nvPicPr>
        <p:blipFill>
          <a:blip r:embed="rId2"/>
          <a:stretch>
            <a:fillRect/>
          </a:stretch>
        </p:blipFill>
        <p:spPr>
          <a:xfrm>
            <a:off x="20927927" y="427355"/>
            <a:ext cx="2989433" cy="523240"/>
          </a:xfrm>
          <a:prstGeom prst="rect">
            <a:avLst/>
          </a:prstGeom>
        </p:spPr>
      </p:pic>
      <p:pic>
        <p:nvPicPr>
          <p:cNvPr id="7" name="图片 6" descr="image.psd"/>
          <p:cNvPicPr>
            <a:picLocks noChangeAspect="1"/>
          </p:cNvPicPr>
          <p:nvPr userDrawn="1"/>
        </p:nvPicPr>
        <p:blipFill>
          <a:blip r:embed="rId3"/>
          <a:stretch>
            <a:fillRect/>
          </a:stretch>
        </p:blipFill>
        <p:spPr>
          <a:xfrm>
            <a:off x="459740" y="269558"/>
            <a:ext cx="908050" cy="838835"/>
          </a:xfrm>
          <a:prstGeom prst="rect">
            <a:avLst/>
          </a:prstGeom>
        </p:spPr>
      </p:pic>
      <p:sp>
        <p:nvSpPr>
          <p:cNvPr id="8" name="标题 7"/>
          <p:cNvSpPr>
            <a:spLocks noGrp="1"/>
          </p:cNvSpPr>
          <p:nvPr>
            <p:ph type="title" hasCustomPrompt="1"/>
          </p:nvPr>
        </p:nvSpPr>
        <p:spPr>
          <a:xfrm>
            <a:off x="1770380" y="317818"/>
            <a:ext cx="9075420" cy="742315"/>
          </a:xfrm>
        </p:spPr>
        <p:txBody>
          <a:bodyPr/>
          <a:lstStyle>
            <a:lvl1pPr>
              <a:defRPr sz="4800" b="1">
                <a:latin typeface="微软雅黑" panose="020B0503020204020204" charset="-122"/>
                <a:ea typeface="微软雅黑" panose="020B0503020204020204" charset="-122"/>
              </a:defRPr>
            </a:lvl1pPr>
          </a:lstStyle>
          <a:p>
            <a:r>
              <a:rPr lang="zh-CN" altLang="en-US" smtClean="0"/>
              <a:t>单击此处编辑母版标题</a:t>
            </a:r>
            <a:endParaRPr lang="zh-CN" altLang="en-US"/>
          </a:p>
        </p:txBody>
      </p:sp>
      <p:pic>
        <p:nvPicPr>
          <p:cNvPr id="9" name="图片 8" descr="cviauto line"/>
          <p:cNvPicPr>
            <a:picLocks noChangeAspect="1"/>
          </p:cNvPicPr>
          <p:nvPr userDrawn="1"/>
        </p:nvPicPr>
        <p:blipFill>
          <a:blip r:embed="rId4"/>
          <a:stretch>
            <a:fillRect/>
          </a:stretch>
        </p:blipFill>
        <p:spPr>
          <a:xfrm flipV="1">
            <a:off x="459740" y="1263650"/>
            <a:ext cx="23456900" cy="76200"/>
          </a:xfrm>
          <a:prstGeom prst="rect">
            <a:avLst/>
          </a:prstGeom>
        </p:spPr>
      </p:pic>
      <p:sp>
        <p:nvSpPr>
          <p:cNvPr id="15" name="Text Placeholder 3"/>
          <p:cNvSpPr>
            <a:spLocks noGrp="1"/>
          </p:cNvSpPr>
          <p:nvPr>
            <p:ph type="body" sz="quarter" idx="73" hasCustomPrompt="1"/>
          </p:nvPr>
        </p:nvSpPr>
        <p:spPr>
          <a:xfrm>
            <a:off x="443865" y="2369820"/>
            <a:ext cx="23456900" cy="218503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a:solidFill>
                  <a:schemeClr val="tx1">
                    <a:lumMod val="75000"/>
                    <a:lumOff val="25000"/>
                  </a:schemeClr>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Please insert text Please insert text  Please insert text Please insert text Please insert text </a:t>
            </a:r>
            <a:endParaRPr lang="en-US"/>
          </a:p>
          <a:p>
            <a:pPr lvl="0" fontAlgn="auto"/>
            <a:r>
              <a:rPr lang="en-US">
                <a:sym typeface="+mn-ea"/>
              </a:rPr>
              <a:t>Please insert text </a:t>
            </a:r>
            <a:endParaRPr lang="en-US"/>
          </a:p>
          <a:p>
            <a:pPr lvl="0" fontAlgn="auto"/>
            <a:endParaRPr lang="zh-CN" altLang="en-US" strike="noStrike" noProof="1"/>
          </a:p>
        </p:txBody>
      </p:sp>
      <p:sp>
        <p:nvSpPr>
          <p:cNvPr id="3" name="Picture Placeholder 2"/>
          <p:cNvSpPr>
            <a:spLocks noGrp="1"/>
          </p:cNvSpPr>
          <p:nvPr>
            <p:ph type="pic" idx="83" hasCustomPrompt="1"/>
          </p:nvPr>
        </p:nvSpPr>
        <p:spPr>
          <a:xfrm>
            <a:off x="12235180" y="4764405"/>
            <a:ext cx="5734050" cy="7289800"/>
          </a:xfrm>
          <a:prstGeom prst="rect">
            <a:avLst/>
          </a:prstGeom>
          <a:solidFill>
            <a:schemeClr val="bg2"/>
          </a:solidFill>
          <a:ln>
            <a:noFill/>
          </a:ln>
        </p:spPr>
        <p:style>
          <a:lnRef idx="2">
            <a:schemeClr val="accent2">
              <a:shade val="50000"/>
            </a:schemeClr>
          </a:lnRef>
          <a:fillRef idx="1">
            <a:schemeClr val="accent2"/>
          </a:fillRef>
          <a:effectRef idx="0">
            <a:schemeClr val="accent2"/>
          </a:effectRef>
          <a:fontRef idx="none"/>
        </p:style>
        <p:txBody>
          <a:bodyPr lIns="0" tIns="0" rIns="3599815" bIns="3599815" anchor="t"/>
          <a:lstStyle>
            <a:lvl1pPr marL="0" indent="0" algn="l">
              <a:lnSpc>
                <a:spcPct val="100000"/>
              </a:lnSpc>
              <a:buNone/>
              <a:defRPr sz="3200">
                <a:noFill/>
              </a:defRPr>
            </a:lvl1pPr>
            <a:lvl2pPr marL="504190" indent="0">
              <a:buNone/>
              <a:defRPr sz="3085"/>
            </a:lvl2pPr>
            <a:lvl3pPr marL="1007745" indent="0">
              <a:buNone/>
              <a:defRPr sz="2645"/>
            </a:lvl3pPr>
            <a:lvl4pPr marL="1511935" indent="0">
              <a:buNone/>
              <a:defRPr sz="2205"/>
            </a:lvl4pPr>
            <a:lvl5pPr marL="2016125" indent="0">
              <a:buNone/>
              <a:defRPr sz="2205"/>
            </a:lvl5pPr>
            <a:lvl6pPr marL="2519680" indent="0">
              <a:buNone/>
              <a:defRPr sz="2205"/>
            </a:lvl6pPr>
            <a:lvl7pPr marL="3023870" indent="0">
              <a:buNone/>
              <a:defRPr sz="2205"/>
            </a:lvl7pPr>
            <a:lvl8pPr marL="3528060" indent="0">
              <a:buNone/>
              <a:defRPr sz="2205"/>
            </a:lvl8pPr>
            <a:lvl9pPr marL="4031615" indent="0">
              <a:buNone/>
              <a:defRPr sz="2205"/>
            </a:lvl9pPr>
          </a:lstStyle>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en-US" strike="noStrike" noProof="1"/>
          </a:p>
        </p:txBody>
      </p:sp>
      <p:sp>
        <p:nvSpPr>
          <p:cNvPr id="11" name="Picture Placeholder 2"/>
          <p:cNvSpPr>
            <a:spLocks noGrp="1"/>
          </p:cNvSpPr>
          <p:nvPr>
            <p:ph type="pic" idx="84" hasCustomPrompt="1"/>
          </p:nvPr>
        </p:nvSpPr>
        <p:spPr>
          <a:xfrm>
            <a:off x="18183225" y="4764405"/>
            <a:ext cx="5734050" cy="7289800"/>
          </a:xfrm>
          <a:prstGeom prst="rect">
            <a:avLst/>
          </a:prstGeom>
          <a:solidFill>
            <a:schemeClr val="bg2"/>
          </a:solidFill>
          <a:ln>
            <a:noFill/>
          </a:ln>
        </p:spPr>
        <p:style>
          <a:lnRef idx="2">
            <a:schemeClr val="accent2">
              <a:shade val="50000"/>
            </a:schemeClr>
          </a:lnRef>
          <a:fillRef idx="1">
            <a:schemeClr val="accent2"/>
          </a:fillRef>
          <a:effectRef idx="0">
            <a:schemeClr val="accent2"/>
          </a:effectRef>
          <a:fontRef idx="none"/>
        </p:style>
        <p:txBody>
          <a:bodyPr lIns="0" tIns="0" rIns="3599815" bIns="3599815" anchor="t"/>
          <a:lstStyle>
            <a:lvl1pPr marL="0" indent="0" algn="l">
              <a:lnSpc>
                <a:spcPct val="100000"/>
              </a:lnSpc>
              <a:buNone/>
              <a:defRPr sz="3200">
                <a:noFill/>
              </a:defRPr>
            </a:lvl1pPr>
            <a:lvl2pPr marL="504190" indent="0">
              <a:buNone/>
              <a:defRPr sz="3085"/>
            </a:lvl2pPr>
            <a:lvl3pPr marL="1007745" indent="0">
              <a:buNone/>
              <a:defRPr sz="2645"/>
            </a:lvl3pPr>
            <a:lvl4pPr marL="1511935" indent="0">
              <a:buNone/>
              <a:defRPr sz="2205"/>
            </a:lvl4pPr>
            <a:lvl5pPr marL="2016125" indent="0">
              <a:buNone/>
              <a:defRPr sz="2205"/>
            </a:lvl5pPr>
            <a:lvl6pPr marL="2519680" indent="0">
              <a:buNone/>
              <a:defRPr sz="2205"/>
            </a:lvl6pPr>
            <a:lvl7pPr marL="3023870" indent="0">
              <a:buNone/>
              <a:defRPr sz="2205"/>
            </a:lvl7pPr>
            <a:lvl8pPr marL="3528060" indent="0">
              <a:buNone/>
              <a:defRPr sz="2205"/>
            </a:lvl8pPr>
            <a:lvl9pPr marL="4031615" indent="0">
              <a:buNone/>
              <a:defRPr sz="2205"/>
            </a:lvl9pPr>
          </a:lstStyle>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en-US" strike="noStrike" noProof="1"/>
          </a:p>
        </p:txBody>
      </p:sp>
      <p:sp>
        <p:nvSpPr>
          <p:cNvPr id="16" name="Text Placeholder 3"/>
          <p:cNvSpPr>
            <a:spLocks noGrp="1"/>
          </p:cNvSpPr>
          <p:nvPr>
            <p:ph type="body" sz="half" idx="49" hasCustomPrompt="1"/>
          </p:nvPr>
        </p:nvSpPr>
        <p:spPr>
          <a:xfrm>
            <a:off x="459740" y="4764405"/>
            <a:ext cx="5634990" cy="852170"/>
          </a:xfrm>
          <a:ln>
            <a:noFill/>
          </a:ln>
        </p:spPr>
        <p:txBody>
          <a:bodyPr/>
          <a:lstStyle>
            <a:lvl1pPr marL="0" indent="0" algn="l">
              <a:buNone/>
              <a:defRPr sz="4000" b="1" u="none" strike="noStrike" kern="0" cap="none" spc="380" normalizeH="0">
                <a:solidFill>
                  <a:schemeClr val="tx1">
                    <a:lumMod val="75000"/>
                    <a:lumOff val="25000"/>
                  </a:schemeClr>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标题TITLE</a:t>
            </a:r>
            <a:endParaRPr lang="zh-CN" altLang="en-US" strike="noStrike" noProof="1"/>
          </a:p>
        </p:txBody>
      </p:sp>
      <p:sp>
        <p:nvSpPr>
          <p:cNvPr id="17" name="Text Placeholder 4"/>
          <p:cNvSpPr>
            <a:spLocks noGrp="1"/>
          </p:cNvSpPr>
          <p:nvPr>
            <p:ph type="body" sz="quarter" idx="82" hasCustomPrompt="1"/>
          </p:nvPr>
        </p:nvSpPr>
        <p:spPr>
          <a:xfrm>
            <a:off x="10331450" y="13216890"/>
            <a:ext cx="4985385" cy="34798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Internal | Confidential | Strictly Confidential</a:t>
            </a:r>
            <a:endParaRPr lang="en-US"/>
          </a:p>
        </p:txBody>
      </p:sp>
      <p:sp>
        <p:nvSpPr>
          <p:cNvPr id="18" name="Text Placeholder 4"/>
          <p:cNvSpPr>
            <a:spLocks noGrp="1"/>
          </p:cNvSpPr>
          <p:nvPr>
            <p:ph type="body" sz="quarter" idx="85" hasCustomPrompt="1"/>
          </p:nvPr>
        </p:nvSpPr>
        <p:spPr>
          <a:xfrm>
            <a:off x="459740" y="13217525"/>
            <a:ext cx="9585960" cy="347345"/>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CVIAUTO Proprietary and Confidential. All Rights Reserved, ©2022 www.cviauto.com</a:t>
            </a:r>
            <a:endParaRPr lang="en-US" altLang="zh-CN"/>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6" name="图片 5" descr="CViauto logo2"/>
          <p:cNvPicPr>
            <a:picLocks noChangeAspect="1"/>
          </p:cNvPicPr>
          <p:nvPr userDrawn="1"/>
        </p:nvPicPr>
        <p:blipFill>
          <a:blip r:embed="rId2"/>
          <a:stretch>
            <a:fillRect/>
          </a:stretch>
        </p:blipFill>
        <p:spPr>
          <a:xfrm>
            <a:off x="20927927" y="427355"/>
            <a:ext cx="2989433" cy="523240"/>
          </a:xfrm>
          <a:prstGeom prst="rect">
            <a:avLst/>
          </a:prstGeom>
        </p:spPr>
      </p:pic>
      <p:pic>
        <p:nvPicPr>
          <p:cNvPr id="7" name="图片 6" descr="image.psd"/>
          <p:cNvPicPr>
            <a:picLocks noChangeAspect="1"/>
          </p:cNvPicPr>
          <p:nvPr userDrawn="1"/>
        </p:nvPicPr>
        <p:blipFill>
          <a:blip r:embed="rId3"/>
          <a:stretch>
            <a:fillRect/>
          </a:stretch>
        </p:blipFill>
        <p:spPr>
          <a:xfrm>
            <a:off x="459740" y="269558"/>
            <a:ext cx="908050" cy="838835"/>
          </a:xfrm>
          <a:prstGeom prst="rect">
            <a:avLst/>
          </a:prstGeom>
        </p:spPr>
      </p:pic>
      <p:sp>
        <p:nvSpPr>
          <p:cNvPr id="8" name="标题 7"/>
          <p:cNvSpPr>
            <a:spLocks noGrp="1"/>
          </p:cNvSpPr>
          <p:nvPr>
            <p:ph type="title" hasCustomPrompt="1"/>
          </p:nvPr>
        </p:nvSpPr>
        <p:spPr>
          <a:xfrm>
            <a:off x="1770380" y="317818"/>
            <a:ext cx="9075420" cy="742315"/>
          </a:xfrm>
        </p:spPr>
        <p:txBody>
          <a:bodyPr/>
          <a:lstStyle>
            <a:lvl1pPr>
              <a:defRPr sz="4800" b="1">
                <a:latin typeface="微软雅黑" panose="020B0503020204020204" charset="-122"/>
                <a:ea typeface="微软雅黑" panose="020B0503020204020204" charset="-122"/>
              </a:defRPr>
            </a:lvl1pPr>
          </a:lstStyle>
          <a:p>
            <a:r>
              <a:rPr lang="zh-CN" altLang="en-US" smtClean="0"/>
              <a:t>单击此处编辑母版标题</a:t>
            </a:r>
            <a:endParaRPr lang="zh-CN" altLang="en-US"/>
          </a:p>
        </p:txBody>
      </p:sp>
      <p:pic>
        <p:nvPicPr>
          <p:cNvPr id="9" name="图片 8" descr="cviauto line"/>
          <p:cNvPicPr>
            <a:picLocks noChangeAspect="1"/>
          </p:cNvPicPr>
          <p:nvPr userDrawn="1"/>
        </p:nvPicPr>
        <p:blipFill>
          <a:blip r:embed="rId4"/>
          <a:stretch>
            <a:fillRect/>
          </a:stretch>
        </p:blipFill>
        <p:spPr>
          <a:xfrm flipV="1">
            <a:off x="459740" y="1263650"/>
            <a:ext cx="23456900" cy="76200"/>
          </a:xfrm>
          <a:prstGeom prst="rect">
            <a:avLst/>
          </a:prstGeom>
        </p:spPr>
      </p:pic>
      <p:sp>
        <p:nvSpPr>
          <p:cNvPr id="19" name="Picture Placeholder 2"/>
          <p:cNvSpPr>
            <a:spLocks noGrp="1"/>
          </p:cNvSpPr>
          <p:nvPr>
            <p:ph type="pic" idx="83" hasCustomPrompt="1"/>
          </p:nvPr>
        </p:nvSpPr>
        <p:spPr>
          <a:xfrm>
            <a:off x="12254230" y="2369820"/>
            <a:ext cx="5770245" cy="9761220"/>
          </a:xfrm>
          <a:prstGeom prst="rect">
            <a:avLst/>
          </a:prstGeom>
          <a:solidFill>
            <a:schemeClr val="bg2"/>
          </a:solidFill>
          <a:ln>
            <a:noFill/>
          </a:ln>
        </p:spPr>
        <p:style>
          <a:lnRef idx="2">
            <a:schemeClr val="accent2">
              <a:shade val="50000"/>
            </a:schemeClr>
          </a:lnRef>
          <a:fillRef idx="1">
            <a:schemeClr val="accent2"/>
          </a:fillRef>
          <a:effectRef idx="0">
            <a:schemeClr val="accent2"/>
          </a:effectRef>
          <a:fontRef idx="none"/>
        </p:style>
        <p:txBody>
          <a:bodyPr lIns="0" tIns="0" rIns="3599815" bIns="3599815" anchor="t"/>
          <a:lstStyle>
            <a:lvl1pPr marL="0" indent="0" algn="l">
              <a:lnSpc>
                <a:spcPct val="100000"/>
              </a:lnSpc>
              <a:buNone/>
              <a:defRPr sz="3200">
                <a:noFill/>
              </a:defRPr>
            </a:lvl1pPr>
            <a:lvl2pPr marL="504190" indent="0">
              <a:buNone/>
              <a:defRPr sz="3085"/>
            </a:lvl2pPr>
            <a:lvl3pPr marL="1007745" indent="0">
              <a:buNone/>
              <a:defRPr sz="2645"/>
            </a:lvl3pPr>
            <a:lvl4pPr marL="1511935" indent="0">
              <a:buNone/>
              <a:defRPr sz="2205"/>
            </a:lvl4pPr>
            <a:lvl5pPr marL="2016125" indent="0">
              <a:buNone/>
              <a:defRPr sz="2205"/>
            </a:lvl5pPr>
            <a:lvl6pPr marL="2519680" indent="0">
              <a:buNone/>
              <a:defRPr sz="2205"/>
            </a:lvl6pPr>
            <a:lvl7pPr marL="3023870" indent="0">
              <a:buNone/>
              <a:defRPr sz="2205"/>
            </a:lvl7pPr>
            <a:lvl8pPr marL="3528060" indent="0">
              <a:buNone/>
              <a:defRPr sz="2205"/>
            </a:lvl8pPr>
            <a:lvl9pPr marL="4031615" indent="0">
              <a:buNone/>
              <a:defRPr sz="2205"/>
            </a:lvl9pPr>
          </a:lstStyle>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en-US" strike="noStrike" noProof="1"/>
          </a:p>
        </p:txBody>
      </p:sp>
      <p:sp>
        <p:nvSpPr>
          <p:cNvPr id="3" name="Picture Placeholder 2"/>
          <p:cNvSpPr>
            <a:spLocks noGrp="1"/>
          </p:cNvSpPr>
          <p:nvPr>
            <p:ph type="pic" idx="84" hasCustomPrompt="1"/>
          </p:nvPr>
        </p:nvSpPr>
        <p:spPr>
          <a:xfrm>
            <a:off x="18331180" y="2369820"/>
            <a:ext cx="5585460" cy="4723130"/>
          </a:xfrm>
          <a:prstGeom prst="rect">
            <a:avLst/>
          </a:prstGeom>
          <a:solidFill>
            <a:schemeClr val="bg2"/>
          </a:solidFill>
          <a:ln>
            <a:noFill/>
          </a:ln>
        </p:spPr>
        <p:style>
          <a:lnRef idx="2">
            <a:schemeClr val="accent2">
              <a:shade val="50000"/>
            </a:schemeClr>
          </a:lnRef>
          <a:fillRef idx="1">
            <a:schemeClr val="accent2"/>
          </a:fillRef>
          <a:effectRef idx="0">
            <a:schemeClr val="accent2"/>
          </a:effectRef>
          <a:fontRef idx="none"/>
        </p:style>
        <p:txBody>
          <a:bodyPr lIns="0" tIns="0" rIns="3599815" bIns="3599815" anchor="t"/>
          <a:lstStyle>
            <a:lvl1pPr marL="0" indent="0" algn="l">
              <a:lnSpc>
                <a:spcPct val="100000"/>
              </a:lnSpc>
              <a:buNone/>
              <a:defRPr sz="3200">
                <a:noFill/>
              </a:defRPr>
            </a:lvl1pPr>
            <a:lvl2pPr marL="504190" indent="0">
              <a:buNone/>
              <a:defRPr sz="3085"/>
            </a:lvl2pPr>
            <a:lvl3pPr marL="1007745" indent="0">
              <a:buNone/>
              <a:defRPr sz="2645"/>
            </a:lvl3pPr>
            <a:lvl4pPr marL="1511935" indent="0">
              <a:buNone/>
              <a:defRPr sz="2205"/>
            </a:lvl4pPr>
            <a:lvl5pPr marL="2016125" indent="0">
              <a:buNone/>
              <a:defRPr sz="2205"/>
            </a:lvl5pPr>
            <a:lvl6pPr marL="2519680" indent="0">
              <a:buNone/>
              <a:defRPr sz="2205"/>
            </a:lvl6pPr>
            <a:lvl7pPr marL="3023870" indent="0">
              <a:buNone/>
              <a:defRPr sz="2205"/>
            </a:lvl7pPr>
            <a:lvl8pPr marL="3528060" indent="0">
              <a:buNone/>
              <a:defRPr sz="2205"/>
            </a:lvl8pPr>
            <a:lvl9pPr marL="4031615" indent="0">
              <a:buNone/>
              <a:defRPr sz="2205"/>
            </a:lvl9pPr>
          </a:lstStyle>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en-US" strike="noStrike" noProof="1"/>
          </a:p>
        </p:txBody>
      </p:sp>
      <p:sp>
        <p:nvSpPr>
          <p:cNvPr id="4" name="Picture Placeholder 2"/>
          <p:cNvSpPr>
            <a:spLocks noGrp="1"/>
          </p:cNvSpPr>
          <p:nvPr>
            <p:ph type="pic" idx="85" hasCustomPrompt="1"/>
          </p:nvPr>
        </p:nvSpPr>
        <p:spPr>
          <a:xfrm>
            <a:off x="18333085" y="7407910"/>
            <a:ext cx="5584190" cy="4723130"/>
          </a:xfrm>
          <a:prstGeom prst="rect">
            <a:avLst/>
          </a:prstGeom>
          <a:solidFill>
            <a:schemeClr val="bg2"/>
          </a:solidFill>
          <a:ln>
            <a:noFill/>
          </a:ln>
        </p:spPr>
        <p:style>
          <a:lnRef idx="2">
            <a:schemeClr val="accent2">
              <a:shade val="50000"/>
            </a:schemeClr>
          </a:lnRef>
          <a:fillRef idx="1">
            <a:schemeClr val="accent2"/>
          </a:fillRef>
          <a:effectRef idx="0">
            <a:schemeClr val="accent2"/>
          </a:effectRef>
          <a:fontRef idx="none"/>
        </p:style>
        <p:txBody>
          <a:bodyPr lIns="0" tIns="0" rIns="3599815" bIns="3599815" anchor="t"/>
          <a:lstStyle>
            <a:lvl1pPr marL="0" indent="0" algn="l">
              <a:lnSpc>
                <a:spcPct val="100000"/>
              </a:lnSpc>
              <a:buNone/>
              <a:defRPr sz="3200">
                <a:noFill/>
              </a:defRPr>
            </a:lvl1pPr>
            <a:lvl2pPr marL="504190" indent="0">
              <a:buNone/>
              <a:defRPr sz="3085"/>
            </a:lvl2pPr>
            <a:lvl3pPr marL="1007745" indent="0">
              <a:buNone/>
              <a:defRPr sz="2645"/>
            </a:lvl3pPr>
            <a:lvl4pPr marL="1511935" indent="0">
              <a:buNone/>
              <a:defRPr sz="2205"/>
            </a:lvl4pPr>
            <a:lvl5pPr marL="2016125" indent="0">
              <a:buNone/>
              <a:defRPr sz="2205"/>
            </a:lvl5pPr>
            <a:lvl6pPr marL="2519680" indent="0">
              <a:buNone/>
              <a:defRPr sz="2205"/>
            </a:lvl6pPr>
            <a:lvl7pPr marL="3023870" indent="0">
              <a:buNone/>
              <a:defRPr sz="2205"/>
            </a:lvl7pPr>
            <a:lvl8pPr marL="3528060" indent="0">
              <a:buNone/>
              <a:defRPr sz="2205"/>
            </a:lvl8pPr>
            <a:lvl9pPr marL="4031615" indent="0">
              <a:buNone/>
              <a:defRPr sz="2205"/>
            </a:lvl9pPr>
          </a:lstStyle>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en-US" strike="noStrike" noProof="1"/>
          </a:p>
        </p:txBody>
      </p:sp>
      <p:sp>
        <p:nvSpPr>
          <p:cNvPr id="17" name="Text Placeholder 3"/>
          <p:cNvSpPr>
            <a:spLocks noGrp="1"/>
          </p:cNvSpPr>
          <p:nvPr>
            <p:ph type="body" sz="quarter" idx="73" hasCustomPrompt="1"/>
          </p:nvPr>
        </p:nvSpPr>
        <p:spPr>
          <a:xfrm>
            <a:off x="443865" y="2369820"/>
            <a:ext cx="11475085" cy="218503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a:solidFill>
                  <a:schemeClr val="tx1">
                    <a:lumMod val="75000"/>
                    <a:lumOff val="25000"/>
                  </a:schemeClr>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Please insert text Please insert text  Please insert text Please insert text Please insert text </a:t>
            </a:r>
            <a:endParaRPr lang="en-US"/>
          </a:p>
          <a:p>
            <a:pPr lvl="0" fontAlgn="auto"/>
            <a:r>
              <a:rPr lang="en-US">
                <a:sym typeface="+mn-ea"/>
              </a:rPr>
              <a:t>Please insert text </a:t>
            </a:r>
            <a:endParaRPr lang="en-US"/>
          </a:p>
          <a:p>
            <a:pPr lvl="0" fontAlgn="auto"/>
            <a:endParaRPr lang="zh-CN" altLang="en-US" strike="noStrike" noProof="1"/>
          </a:p>
        </p:txBody>
      </p:sp>
      <p:sp>
        <p:nvSpPr>
          <p:cNvPr id="18" name="Text Placeholder 3"/>
          <p:cNvSpPr>
            <a:spLocks noGrp="1"/>
          </p:cNvSpPr>
          <p:nvPr>
            <p:ph type="body" sz="half" idx="49" hasCustomPrompt="1"/>
          </p:nvPr>
        </p:nvSpPr>
        <p:spPr>
          <a:xfrm>
            <a:off x="459740" y="4764405"/>
            <a:ext cx="5634990" cy="852170"/>
          </a:xfrm>
          <a:ln>
            <a:noFill/>
          </a:ln>
        </p:spPr>
        <p:txBody>
          <a:bodyPr/>
          <a:lstStyle>
            <a:lvl1pPr marL="0" indent="0" algn="l">
              <a:buNone/>
              <a:defRPr sz="4000" b="1" u="none" strike="noStrike" kern="0" cap="none" spc="380" normalizeH="0">
                <a:solidFill>
                  <a:schemeClr val="tx1">
                    <a:lumMod val="75000"/>
                    <a:lumOff val="25000"/>
                  </a:schemeClr>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标题TITLE</a:t>
            </a:r>
            <a:endParaRPr lang="zh-CN" altLang="en-US" strike="noStrike" noProof="1"/>
          </a:p>
        </p:txBody>
      </p:sp>
      <p:sp>
        <p:nvSpPr>
          <p:cNvPr id="20" name="Text Placeholder 3"/>
          <p:cNvSpPr>
            <a:spLocks noGrp="1"/>
          </p:cNvSpPr>
          <p:nvPr>
            <p:ph type="body" sz="quarter" idx="74" hasCustomPrompt="1"/>
          </p:nvPr>
        </p:nvSpPr>
        <p:spPr>
          <a:xfrm>
            <a:off x="459740" y="5732780"/>
            <a:ext cx="11459845" cy="632269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a:solidFill>
                  <a:schemeClr val="tx1">
                    <a:lumMod val="75000"/>
                    <a:lumOff val="25000"/>
                  </a:schemeClr>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Please insert text Please insert text  Please insert text Please insert text Please insert text </a:t>
            </a:r>
            <a:r>
              <a:rPr lang="en-US">
                <a:sym typeface="+mn-ea"/>
              </a:rPr>
              <a:t>Please insert text  </a:t>
            </a:r>
            <a:endParaRPr lang="en-US" altLang="en-US" strike="noStrike" noProof="1">
              <a:sym typeface="+mn-ea"/>
            </a:endParaRPr>
          </a:p>
        </p:txBody>
      </p:sp>
      <p:sp>
        <p:nvSpPr>
          <p:cNvPr id="25" name="Text Placeholder 4"/>
          <p:cNvSpPr>
            <a:spLocks noGrp="1"/>
          </p:cNvSpPr>
          <p:nvPr>
            <p:ph type="body" sz="quarter" idx="82" hasCustomPrompt="1"/>
          </p:nvPr>
        </p:nvSpPr>
        <p:spPr>
          <a:xfrm>
            <a:off x="10331450" y="13216890"/>
            <a:ext cx="4985385" cy="34798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Internal | Confidential | Strictly Confidential</a:t>
            </a:r>
            <a:endParaRPr lang="en-US"/>
          </a:p>
        </p:txBody>
      </p:sp>
      <p:sp>
        <p:nvSpPr>
          <p:cNvPr id="26" name="Text Placeholder 4"/>
          <p:cNvSpPr>
            <a:spLocks noGrp="1"/>
          </p:cNvSpPr>
          <p:nvPr>
            <p:ph type="body" sz="quarter" idx="86" hasCustomPrompt="1"/>
          </p:nvPr>
        </p:nvSpPr>
        <p:spPr>
          <a:xfrm>
            <a:off x="459740" y="13217525"/>
            <a:ext cx="9585960" cy="347345"/>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CVIAUTO Proprietary and Confidential. All Rights Reserved, ©2022 www.cviauto.com</a:t>
            </a:r>
            <a:endParaRPr lang="en-US" altLang="zh-CN"/>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6" name="图片 5" descr="CViauto logo2"/>
          <p:cNvPicPr>
            <a:picLocks noChangeAspect="1"/>
          </p:cNvPicPr>
          <p:nvPr userDrawn="1"/>
        </p:nvPicPr>
        <p:blipFill>
          <a:blip r:embed="rId2"/>
          <a:stretch>
            <a:fillRect/>
          </a:stretch>
        </p:blipFill>
        <p:spPr>
          <a:xfrm>
            <a:off x="20927927" y="427355"/>
            <a:ext cx="2989433" cy="523240"/>
          </a:xfrm>
          <a:prstGeom prst="rect">
            <a:avLst/>
          </a:prstGeom>
        </p:spPr>
      </p:pic>
      <p:pic>
        <p:nvPicPr>
          <p:cNvPr id="7" name="图片 6" descr="image.psd"/>
          <p:cNvPicPr>
            <a:picLocks noChangeAspect="1"/>
          </p:cNvPicPr>
          <p:nvPr userDrawn="1"/>
        </p:nvPicPr>
        <p:blipFill>
          <a:blip r:embed="rId3"/>
          <a:stretch>
            <a:fillRect/>
          </a:stretch>
        </p:blipFill>
        <p:spPr>
          <a:xfrm>
            <a:off x="459740" y="269558"/>
            <a:ext cx="908050" cy="838835"/>
          </a:xfrm>
          <a:prstGeom prst="rect">
            <a:avLst/>
          </a:prstGeom>
        </p:spPr>
      </p:pic>
      <p:sp>
        <p:nvSpPr>
          <p:cNvPr id="8" name="标题 7"/>
          <p:cNvSpPr>
            <a:spLocks noGrp="1"/>
          </p:cNvSpPr>
          <p:nvPr>
            <p:ph type="title" hasCustomPrompt="1"/>
          </p:nvPr>
        </p:nvSpPr>
        <p:spPr>
          <a:xfrm>
            <a:off x="1770380" y="317818"/>
            <a:ext cx="9075420" cy="742315"/>
          </a:xfrm>
        </p:spPr>
        <p:txBody>
          <a:bodyPr/>
          <a:lstStyle>
            <a:lvl1pPr>
              <a:defRPr sz="4800" b="1">
                <a:latin typeface="微软雅黑" panose="020B0503020204020204" charset="-122"/>
                <a:ea typeface="微软雅黑" panose="020B0503020204020204" charset="-122"/>
              </a:defRPr>
            </a:lvl1pPr>
          </a:lstStyle>
          <a:p>
            <a:r>
              <a:rPr lang="zh-CN" altLang="en-US" smtClean="0"/>
              <a:t>单击此处编辑母版标题</a:t>
            </a:r>
            <a:endParaRPr lang="zh-CN" altLang="en-US"/>
          </a:p>
        </p:txBody>
      </p:sp>
      <p:pic>
        <p:nvPicPr>
          <p:cNvPr id="9" name="图片 8" descr="cviauto line"/>
          <p:cNvPicPr>
            <a:picLocks noChangeAspect="1"/>
          </p:cNvPicPr>
          <p:nvPr userDrawn="1"/>
        </p:nvPicPr>
        <p:blipFill>
          <a:blip r:embed="rId4"/>
          <a:stretch>
            <a:fillRect/>
          </a:stretch>
        </p:blipFill>
        <p:spPr>
          <a:xfrm flipV="1">
            <a:off x="459740" y="1263650"/>
            <a:ext cx="23456900" cy="76200"/>
          </a:xfrm>
          <a:prstGeom prst="rect">
            <a:avLst/>
          </a:prstGeom>
        </p:spPr>
      </p:pic>
      <p:sp>
        <p:nvSpPr>
          <p:cNvPr id="5" name="Picture Placeholder 2"/>
          <p:cNvSpPr>
            <a:spLocks noGrp="1"/>
          </p:cNvSpPr>
          <p:nvPr>
            <p:ph type="pic" idx="87" hasCustomPrompt="1"/>
          </p:nvPr>
        </p:nvSpPr>
        <p:spPr>
          <a:xfrm>
            <a:off x="12256135" y="7332345"/>
            <a:ext cx="5664200" cy="4723130"/>
          </a:xfrm>
          <a:prstGeom prst="rect">
            <a:avLst/>
          </a:prstGeom>
          <a:solidFill>
            <a:schemeClr val="bg2"/>
          </a:solidFill>
          <a:ln>
            <a:noFill/>
          </a:ln>
        </p:spPr>
        <p:style>
          <a:lnRef idx="2">
            <a:schemeClr val="accent2">
              <a:shade val="50000"/>
            </a:schemeClr>
          </a:lnRef>
          <a:fillRef idx="1">
            <a:schemeClr val="accent2"/>
          </a:fillRef>
          <a:effectRef idx="0">
            <a:schemeClr val="accent2"/>
          </a:effectRef>
          <a:fontRef idx="none"/>
        </p:style>
        <p:txBody>
          <a:bodyPr lIns="0" tIns="0" rIns="3599815" bIns="3599815" anchor="t"/>
          <a:lstStyle>
            <a:lvl1pPr marL="0" indent="0" algn="l">
              <a:lnSpc>
                <a:spcPct val="100000"/>
              </a:lnSpc>
              <a:buNone/>
              <a:defRPr sz="3200">
                <a:noFill/>
              </a:defRPr>
            </a:lvl1pPr>
            <a:lvl2pPr marL="504190" indent="0">
              <a:buNone/>
              <a:defRPr sz="3085"/>
            </a:lvl2pPr>
            <a:lvl3pPr marL="1007745" indent="0">
              <a:buNone/>
              <a:defRPr sz="2645"/>
            </a:lvl3pPr>
            <a:lvl4pPr marL="1511935" indent="0">
              <a:buNone/>
              <a:defRPr sz="2205"/>
            </a:lvl4pPr>
            <a:lvl5pPr marL="2016125" indent="0">
              <a:buNone/>
              <a:defRPr sz="2205"/>
            </a:lvl5pPr>
            <a:lvl6pPr marL="2519680" indent="0">
              <a:buNone/>
              <a:defRPr sz="2205"/>
            </a:lvl6pPr>
            <a:lvl7pPr marL="3023870" indent="0">
              <a:buNone/>
              <a:defRPr sz="2205"/>
            </a:lvl7pPr>
            <a:lvl8pPr marL="3528060" indent="0">
              <a:buNone/>
              <a:defRPr sz="2205"/>
            </a:lvl8pPr>
            <a:lvl9pPr marL="4031615" indent="0">
              <a:buNone/>
              <a:defRPr sz="2205"/>
            </a:lvl9pPr>
          </a:lstStyle>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en-US" strike="noStrike" noProof="1"/>
          </a:p>
        </p:txBody>
      </p:sp>
      <p:sp>
        <p:nvSpPr>
          <p:cNvPr id="14" name="Picture Placeholder 2"/>
          <p:cNvSpPr>
            <a:spLocks noGrp="1"/>
          </p:cNvSpPr>
          <p:nvPr>
            <p:ph type="pic" idx="88" hasCustomPrompt="1"/>
          </p:nvPr>
        </p:nvSpPr>
        <p:spPr>
          <a:xfrm>
            <a:off x="18252440" y="7332345"/>
            <a:ext cx="5664200" cy="4723130"/>
          </a:xfrm>
          <a:prstGeom prst="rect">
            <a:avLst/>
          </a:prstGeom>
          <a:solidFill>
            <a:schemeClr val="bg2"/>
          </a:solidFill>
          <a:ln>
            <a:noFill/>
          </a:ln>
        </p:spPr>
        <p:style>
          <a:lnRef idx="2">
            <a:schemeClr val="accent2">
              <a:shade val="50000"/>
            </a:schemeClr>
          </a:lnRef>
          <a:fillRef idx="1">
            <a:schemeClr val="accent2"/>
          </a:fillRef>
          <a:effectRef idx="0">
            <a:schemeClr val="accent2"/>
          </a:effectRef>
          <a:fontRef idx="none"/>
        </p:style>
        <p:txBody>
          <a:bodyPr lIns="0" tIns="0" rIns="3599815" bIns="3599815" anchor="t"/>
          <a:lstStyle>
            <a:lvl1pPr marL="0" indent="0" algn="l">
              <a:lnSpc>
                <a:spcPct val="100000"/>
              </a:lnSpc>
              <a:buNone/>
              <a:defRPr sz="3200">
                <a:noFill/>
              </a:defRPr>
            </a:lvl1pPr>
            <a:lvl2pPr marL="504190" indent="0">
              <a:buNone/>
              <a:defRPr sz="3085"/>
            </a:lvl2pPr>
            <a:lvl3pPr marL="1007745" indent="0">
              <a:buNone/>
              <a:defRPr sz="2645"/>
            </a:lvl3pPr>
            <a:lvl4pPr marL="1511935" indent="0">
              <a:buNone/>
              <a:defRPr sz="2205"/>
            </a:lvl4pPr>
            <a:lvl5pPr marL="2016125" indent="0">
              <a:buNone/>
              <a:defRPr sz="2205"/>
            </a:lvl5pPr>
            <a:lvl6pPr marL="2519680" indent="0">
              <a:buNone/>
              <a:defRPr sz="2205"/>
            </a:lvl6pPr>
            <a:lvl7pPr marL="3023870" indent="0">
              <a:buNone/>
              <a:defRPr sz="2205"/>
            </a:lvl7pPr>
            <a:lvl8pPr marL="3528060" indent="0">
              <a:buNone/>
              <a:defRPr sz="2205"/>
            </a:lvl8pPr>
            <a:lvl9pPr marL="4031615" indent="0">
              <a:buNone/>
              <a:defRPr sz="2205"/>
            </a:lvl9pPr>
          </a:lstStyle>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en-US" strike="noStrike" noProof="1"/>
          </a:p>
        </p:txBody>
      </p:sp>
      <p:sp>
        <p:nvSpPr>
          <p:cNvPr id="15" name="Picture Placeholder 2"/>
          <p:cNvSpPr>
            <a:spLocks noGrp="1"/>
          </p:cNvSpPr>
          <p:nvPr>
            <p:ph type="pic" idx="89" hasCustomPrompt="1"/>
          </p:nvPr>
        </p:nvSpPr>
        <p:spPr>
          <a:xfrm>
            <a:off x="12256135" y="2369820"/>
            <a:ext cx="5664200" cy="4723130"/>
          </a:xfrm>
          <a:prstGeom prst="rect">
            <a:avLst/>
          </a:prstGeom>
          <a:solidFill>
            <a:schemeClr val="bg2"/>
          </a:solidFill>
          <a:ln>
            <a:noFill/>
          </a:ln>
        </p:spPr>
        <p:style>
          <a:lnRef idx="2">
            <a:schemeClr val="accent2">
              <a:shade val="50000"/>
            </a:schemeClr>
          </a:lnRef>
          <a:fillRef idx="1">
            <a:schemeClr val="accent2"/>
          </a:fillRef>
          <a:effectRef idx="0">
            <a:schemeClr val="accent2"/>
          </a:effectRef>
          <a:fontRef idx="none"/>
        </p:style>
        <p:txBody>
          <a:bodyPr lIns="0" tIns="0" rIns="3599815" bIns="3599815" anchor="t"/>
          <a:lstStyle>
            <a:lvl1pPr marL="0" indent="0" algn="l">
              <a:lnSpc>
                <a:spcPct val="100000"/>
              </a:lnSpc>
              <a:buNone/>
              <a:defRPr sz="3200">
                <a:noFill/>
              </a:defRPr>
            </a:lvl1pPr>
            <a:lvl2pPr marL="504190" indent="0">
              <a:buNone/>
              <a:defRPr sz="3085"/>
            </a:lvl2pPr>
            <a:lvl3pPr marL="1007745" indent="0">
              <a:buNone/>
              <a:defRPr sz="2645"/>
            </a:lvl3pPr>
            <a:lvl4pPr marL="1511935" indent="0">
              <a:buNone/>
              <a:defRPr sz="2205"/>
            </a:lvl4pPr>
            <a:lvl5pPr marL="2016125" indent="0">
              <a:buNone/>
              <a:defRPr sz="2205"/>
            </a:lvl5pPr>
            <a:lvl6pPr marL="2519680" indent="0">
              <a:buNone/>
              <a:defRPr sz="2205"/>
            </a:lvl6pPr>
            <a:lvl7pPr marL="3023870" indent="0">
              <a:buNone/>
              <a:defRPr sz="2205"/>
            </a:lvl7pPr>
            <a:lvl8pPr marL="3528060" indent="0">
              <a:buNone/>
              <a:defRPr sz="2205"/>
            </a:lvl8pPr>
            <a:lvl9pPr marL="4031615" indent="0">
              <a:buNone/>
              <a:defRPr sz="2205"/>
            </a:lvl9pPr>
          </a:lstStyle>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en-US" strike="noStrike" noProof="1"/>
          </a:p>
        </p:txBody>
      </p:sp>
      <p:sp>
        <p:nvSpPr>
          <p:cNvPr id="16" name="Picture Placeholder 2"/>
          <p:cNvSpPr>
            <a:spLocks noGrp="1"/>
          </p:cNvSpPr>
          <p:nvPr>
            <p:ph type="pic" idx="90" hasCustomPrompt="1"/>
          </p:nvPr>
        </p:nvSpPr>
        <p:spPr>
          <a:xfrm>
            <a:off x="18253075" y="2369820"/>
            <a:ext cx="5664200" cy="4723130"/>
          </a:xfrm>
          <a:prstGeom prst="rect">
            <a:avLst/>
          </a:prstGeom>
          <a:solidFill>
            <a:schemeClr val="bg2"/>
          </a:solidFill>
          <a:ln>
            <a:noFill/>
          </a:ln>
        </p:spPr>
        <p:style>
          <a:lnRef idx="2">
            <a:schemeClr val="accent2">
              <a:shade val="50000"/>
            </a:schemeClr>
          </a:lnRef>
          <a:fillRef idx="1">
            <a:schemeClr val="accent2"/>
          </a:fillRef>
          <a:effectRef idx="0">
            <a:schemeClr val="accent2"/>
          </a:effectRef>
          <a:fontRef idx="none"/>
        </p:style>
        <p:txBody>
          <a:bodyPr lIns="0" tIns="0" rIns="3599815" bIns="3599815" anchor="t"/>
          <a:lstStyle>
            <a:lvl1pPr marL="0" indent="0" algn="l">
              <a:lnSpc>
                <a:spcPct val="100000"/>
              </a:lnSpc>
              <a:buNone/>
              <a:defRPr sz="3200">
                <a:noFill/>
              </a:defRPr>
            </a:lvl1pPr>
            <a:lvl2pPr marL="504190" indent="0">
              <a:buNone/>
              <a:defRPr sz="3085"/>
            </a:lvl2pPr>
            <a:lvl3pPr marL="1007745" indent="0">
              <a:buNone/>
              <a:defRPr sz="2645"/>
            </a:lvl3pPr>
            <a:lvl4pPr marL="1511935" indent="0">
              <a:buNone/>
              <a:defRPr sz="2205"/>
            </a:lvl4pPr>
            <a:lvl5pPr marL="2016125" indent="0">
              <a:buNone/>
              <a:defRPr sz="2205"/>
            </a:lvl5pPr>
            <a:lvl6pPr marL="2519680" indent="0">
              <a:buNone/>
              <a:defRPr sz="2205"/>
            </a:lvl6pPr>
            <a:lvl7pPr marL="3023870" indent="0">
              <a:buNone/>
              <a:defRPr sz="2205"/>
            </a:lvl7pPr>
            <a:lvl8pPr marL="3528060" indent="0">
              <a:buNone/>
              <a:defRPr sz="2205"/>
            </a:lvl8pPr>
            <a:lvl9pPr marL="4031615" indent="0">
              <a:buNone/>
              <a:defRPr sz="2205"/>
            </a:lvl9pPr>
          </a:lstStyle>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en-US" strike="noStrike" noProof="1"/>
          </a:p>
        </p:txBody>
      </p:sp>
      <p:sp>
        <p:nvSpPr>
          <p:cNvPr id="24" name="Text Placeholder 3"/>
          <p:cNvSpPr>
            <a:spLocks noGrp="1"/>
          </p:cNvSpPr>
          <p:nvPr>
            <p:ph type="body" sz="half" idx="49" hasCustomPrompt="1"/>
          </p:nvPr>
        </p:nvSpPr>
        <p:spPr>
          <a:xfrm>
            <a:off x="459740" y="4764405"/>
            <a:ext cx="5634990" cy="852170"/>
          </a:xfrm>
          <a:ln>
            <a:noFill/>
          </a:ln>
        </p:spPr>
        <p:txBody>
          <a:bodyPr/>
          <a:lstStyle>
            <a:lvl1pPr marL="0" indent="0" algn="l">
              <a:buNone/>
              <a:defRPr sz="4000" b="1" u="none" strike="noStrike" kern="0" cap="none" spc="380" normalizeH="0">
                <a:solidFill>
                  <a:schemeClr val="tx1">
                    <a:lumMod val="75000"/>
                    <a:lumOff val="25000"/>
                  </a:schemeClr>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标题TITLE</a:t>
            </a:r>
            <a:endParaRPr lang="zh-CN" altLang="en-US" strike="noStrike" noProof="1"/>
          </a:p>
        </p:txBody>
      </p:sp>
      <p:sp>
        <p:nvSpPr>
          <p:cNvPr id="25" name="Text Placeholder 3"/>
          <p:cNvSpPr>
            <a:spLocks noGrp="1"/>
          </p:cNvSpPr>
          <p:nvPr>
            <p:ph type="body" sz="quarter" idx="73" hasCustomPrompt="1"/>
          </p:nvPr>
        </p:nvSpPr>
        <p:spPr>
          <a:xfrm>
            <a:off x="443865" y="2369820"/>
            <a:ext cx="11475085" cy="218503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a:solidFill>
                  <a:schemeClr val="tx1">
                    <a:lumMod val="75000"/>
                    <a:lumOff val="25000"/>
                  </a:schemeClr>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Please insert text Please insert text  Please insert text Please insert text Please insert text </a:t>
            </a:r>
            <a:endParaRPr lang="en-US"/>
          </a:p>
          <a:p>
            <a:pPr lvl="0" fontAlgn="auto"/>
            <a:r>
              <a:rPr lang="en-US">
                <a:sym typeface="+mn-ea"/>
              </a:rPr>
              <a:t>Please insert text </a:t>
            </a:r>
            <a:endParaRPr lang="en-US"/>
          </a:p>
          <a:p>
            <a:pPr lvl="0" fontAlgn="auto"/>
            <a:endParaRPr lang="zh-CN" altLang="en-US" strike="noStrike" noProof="1"/>
          </a:p>
        </p:txBody>
      </p:sp>
      <p:sp>
        <p:nvSpPr>
          <p:cNvPr id="27" name="Text Placeholder 3"/>
          <p:cNvSpPr>
            <a:spLocks noGrp="1"/>
          </p:cNvSpPr>
          <p:nvPr>
            <p:ph type="body" sz="quarter" idx="74" hasCustomPrompt="1"/>
          </p:nvPr>
        </p:nvSpPr>
        <p:spPr>
          <a:xfrm>
            <a:off x="459740" y="5732780"/>
            <a:ext cx="11459845" cy="632269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a:solidFill>
                  <a:schemeClr val="tx1">
                    <a:lumMod val="75000"/>
                    <a:lumOff val="25000"/>
                  </a:schemeClr>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Please insert text Please insert text  Please insert text Please insert text Please insert text </a:t>
            </a:r>
            <a:r>
              <a:rPr lang="en-US">
                <a:sym typeface="+mn-ea"/>
              </a:rPr>
              <a:t>Please insert text  </a:t>
            </a:r>
            <a:endParaRPr lang="en-US" altLang="en-US" strike="noStrike" noProof="1">
              <a:sym typeface="+mn-ea"/>
            </a:endParaRPr>
          </a:p>
        </p:txBody>
      </p:sp>
      <p:sp>
        <p:nvSpPr>
          <p:cNvPr id="28" name="Text Placeholder 4"/>
          <p:cNvSpPr>
            <a:spLocks noGrp="1"/>
          </p:cNvSpPr>
          <p:nvPr>
            <p:ph type="body" sz="quarter" idx="82" hasCustomPrompt="1"/>
          </p:nvPr>
        </p:nvSpPr>
        <p:spPr>
          <a:xfrm>
            <a:off x="10331450" y="13216890"/>
            <a:ext cx="4985385" cy="34798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Internal | Confidential | Strictly Confidential</a:t>
            </a:r>
            <a:endParaRPr lang="en-US"/>
          </a:p>
        </p:txBody>
      </p:sp>
      <p:sp>
        <p:nvSpPr>
          <p:cNvPr id="29" name="Text Placeholder 4"/>
          <p:cNvSpPr>
            <a:spLocks noGrp="1"/>
          </p:cNvSpPr>
          <p:nvPr>
            <p:ph type="body" sz="quarter" idx="85" hasCustomPrompt="1"/>
          </p:nvPr>
        </p:nvSpPr>
        <p:spPr>
          <a:xfrm>
            <a:off x="459740" y="13217525"/>
            <a:ext cx="9585960" cy="347345"/>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CVIAUTO Proprietary and Confidential. All Rights Reserved, ©2022 www.cviauto.com</a:t>
            </a:r>
            <a:endParaRPr lang="en-US" altLang="zh-CN"/>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4_两栏内容">
    <p:bg>
      <p:bgPr>
        <a:noFill/>
        <a:effectLst/>
      </p:bgPr>
    </p:bg>
    <p:spTree>
      <p:nvGrpSpPr>
        <p:cNvPr id="1" name=""/>
        <p:cNvGrpSpPr/>
        <p:nvPr/>
      </p:nvGrpSpPr>
      <p:grpSpPr>
        <a:xfrm>
          <a:off x="0" y="0"/>
          <a:ext cx="0" cy="0"/>
          <a:chOff x="0" y="0"/>
          <a:chExt cx="0" cy="0"/>
        </a:xfrm>
      </p:grpSpPr>
      <p:pic>
        <p:nvPicPr>
          <p:cNvPr id="3" name="图片 2" descr="CViauto logo2"/>
          <p:cNvPicPr>
            <a:picLocks noChangeAspect="1"/>
          </p:cNvPicPr>
          <p:nvPr userDrawn="1"/>
        </p:nvPicPr>
        <p:blipFill>
          <a:blip r:embed="rId2"/>
          <a:stretch>
            <a:fillRect/>
          </a:stretch>
        </p:blipFill>
        <p:spPr>
          <a:xfrm>
            <a:off x="20927927" y="427355"/>
            <a:ext cx="2989433" cy="523240"/>
          </a:xfrm>
          <a:prstGeom prst="rect">
            <a:avLst/>
          </a:prstGeom>
        </p:spPr>
      </p:pic>
      <p:pic>
        <p:nvPicPr>
          <p:cNvPr id="4" name="图片 3" descr="image.psd"/>
          <p:cNvPicPr>
            <a:picLocks noChangeAspect="1"/>
          </p:cNvPicPr>
          <p:nvPr userDrawn="1"/>
        </p:nvPicPr>
        <p:blipFill>
          <a:blip r:embed="rId3"/>
          <a:stretch>
            <a:fillRect/>
          </a:stretch>
        </p:blipFill>
        <p:spPr>
          <a:xfrm>
            <a:off x="459740" y="269558"/>
            <a:ext cx="908050" cy="838835"/>
          </a:xfrm>
          <a:prstGeom prst="rect">
            <a:avLst/>
          </a:prstGeom>
        </p:spPr>
      </p:pic>
      <p:sp>
        <p:nvSpPr>
          <p:cNvPr id="5" name="标题 4"/>
          <p:cNvSpPr>
            <a:spLocks noGrp="1"/>
          </p:cNvSpPr>
          <p:nvPr>
            <p:ph type="title" hasCustomPrompt="1"/>
          </p:nvPr>
        </p:nvSpPr>
        <p:spPr>
          <a:xfrm>
            <a:off x="1770380" y="317818"/>
            <a:ext cx="9075420" cy="742315"/>
          </a:xfrm>
        </p:spPr>
        <p:txBody>
          <a:bodyPr/>
          <a:lstStyle>
            <a:lvl1pPr>
              <a:defRPr sz="4800" b="1">
                <a:latin typeface="微软雅黑" panose="020B0503020204020204" charset="-122"/>
                <a:ea typeface="微软雅黑" panose="020B0503020204020204" charset="-122"/>
              </a:defRPr>
            </a:lvl1pPr>
          </a:lstStyle>
          <a:p>
            <a:r>
              <a:rPr lang="zh-CN" altLang="en-US" smtClean="0"/>
              <a:t>单击此处编辑母版标题</a:t>
            </a:r>
            <a:endParaRPr lang="zh-CN" altLang="en-US"/>
          </a:p>
        </p:txBody>
      </p:sp>
      <p:pic>
        <p:nvPicPr>
          <p:cNvPr id="6" name="图片 5" descr="cviauto line"/>
          <p:cNvPicPr>
            <a:picLocks noChangeAspect="1"/>
          </p:cNvPicPr>
          <p:nvPr userDrawn="1"/>
        </p:nvPicPr>
        <p:blipFill>
          <a:blip r:embed="rId4"/>
          <a:stretch>
            <a:fillRect/>
          </a:stretch>
        </p:blipFill>
        <p:spPr>
          <a:xfrm flipV="1">
            <a:off x="459740" y="1263650"/>
            <a:ext cx="23456900" cy="76200"/>
          </a:xfrm>
          <a:prstGeom prst="rect">
            <a:avLst/>
          </a:prstGeom>
        </p:spPr>
      </p:pic>
      <p:sp>
        <p:nvSpPr>
          <p:cNvPr id="12" name="图片占位符 24"/>
          <p:cNvSpPr>
            <a:spLocks noGrp="1"/>
          </p:cNvSpPr>
          <p:nvPr>
            <p:ph type="pic" sz="quarter" idx="58"/>
          </p:nvPr>
        </p:nvSpPr>
        <p:spPr>
          <a:xfrm>
            <a:off x="459740" y="2520950"/>
            <a:ext cx="23455630" cy="8674735"/>
          </a:xfrm>
          <a:prstGeom prst="rect">
            <a:avLst/>
          </a:prstGeom>
          <a:solidFill>
            <a:schemeClr val="bg1">
              <a:lumMod val="95000"/>
            </a:schemeClr>
          </a:solidFill>
        </p:spPr>
        <p:txBody>
          <a:bodyPr/>
          <a:lstStyle>
            <a:lvl1pPr>
              <a:defRPr>
                <a:noFill/>
              </a:defRPr>
            </a:lvl1pPr>
          </a:lstStyle>
          <a:p>
            <a:endParaRPr kumimoji="1" lang="zh-CN" altLang="en-US"/>
          </a:p>
        </p:txBody>
      </p:sp>
      <p:sp>
        <p:nvSpPr>
          <p:cNvPr id="15" name="Text Placeholder 3"/>
          <p:cNvSpPr>
            <a:spLocks noGrp="1"/>
          </p:cNvSpPr>
          <p:nvPr>
            <p:ph type="body" sz="quarter" idx="73" hasCustomPrompt="1"/>
          </p:nvPr>
        </p:nvSpPr>
        <p:spPr>
          <a:xfrm>
            <a:off x="462915" y="11347450"/>
            <a:ext cx="23456900" cy="132270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a:solidFill>
                  <a:schemeClr val="tx1">
                    <a:lumMod val="75000"/>
                    <a:lumOff val="25000"/>
                  </a:schemeClr>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Please insert text Please insert text  Please insert text Please insert text Please insert text </a:t>
            </a:r>
            <a:endParaRPr lang="en-US"/>
          </a:p>
          <a:p>
            <a:pPr lvl="0" fontAlgn="auto"/>
            <a:endParaRPr lang="zh-CN" altLang="en-US" strike="noStrike" noProof="1"/>
          </a:p>
        </p:txBody>
      </p:sp>
      <p:sp>
        <p:nvSpPr>
          <p:cNvPr id="11" name="Text Placeholder 4"/>
          <p:cNvSpPr>
            <a:spLocks noGrp="1"/>
          </p:cNvSpPr>
          <p:nvPr>
            <p:ph type="body" sz="quarter" idx="82" hasCustomPrompt="1"/>
          </p:nvPr>
        </p:nvSpPr>
        <p:spPr>
          <a:xfrm>
            <a:off x="10331450" y="13216890"/>
            <a:ext cx="4985385" cy="34798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Internal | Confidential | Strictly Confidential</a:t>
            </a:r>
            <a:endParaRPr lang="en-US"/>
          </a:p>
        </p:txBody>
      </p:sp>
      <p:sp>
        <p:nvSpPr>
          <p:cNvPr id="13" name="Text Placeholder 4"/>
          <p:cNvSpPr>
            <a:spLocks noGrp="1"/>
          </p:cNvSpPr>
          <p:nvPr>
            <p:ph type="body" sz="quarter" idx="85" hasCustomPrompt="1"/>
          </p:nvPr>
        </p:nvSpPr>
        <p:spPr>
          <a:xfrm>
            <a:off x="459740" y="13217525"/>
            <a:ext cx="9585960" cy="347345"/>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CVIAUTO Proprietary and Confidential. All Rights Reserved, ©2022 www.cviauto.com</a:t>
            </a:r>
            <a:endParaRPr lang="en-US" altLang="zh-CN"/>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5_两栏内容">
    <p:bg>
      <p:bgPr>
        <a:noFill/>
        <a:effectLst/>
      </p:bgPr>
    </p:bg>
    <p:spTree>
      <p:nvGrpSpPr>
        <p:cNvPr id="1" name=""/>
        <p:cNvGrpSpPr/>
        <p:nvPr/>
      </p:nvGrpSpPr>
      <p:grpSpPr>
        <a:xfrm>
          <a:off x="0" y="0"/>
          <a:ext cx="0" cy="0"/>
          <a:chOff x="0" y="0"/>
          <a:chExt cx="0" cy="0"/>
        </a:xfrm>
      </p:grpSpPr>
      <p:pic>
        <p:nvPicPr>
          <p:cNvPr id="3" name="图片 2" descr="CViauto logo2"/>
          <p:cNvPicPr>
            <a:picLocks noChangeAspect="1"/>
          </p:cNvPicPr>
          <p:nvPr userDrawn="1"/>
        </p:nvPicPr>
        <p:blipFill>
          <a:blip r:embed="rId2"/>
          <a:stretch>
            <a:fillRect/>
          </a:stretch>
        </p:blipFill>
        <p:spPr>
          <a:xfrm>
            <a:off x="20927927" y="427355"/>
            <a:ext cx="2989433" cy="523240"/>
          </a:xfrm>
          <a:prstGeom prst="rect">
            <a:avLst/>
          </a:prstGeom>
        </p:spPr>
      </p:pic>
      <p:pic>
        <p:nvPicPr>
          <p:cNvPr id="4" name="图片 3" descr="image.psd"/>
          <p:cNvPicPr>
            <a:picLocks noChangeAspect="1"/>
          </p:cNvPicPr>
          <p:nvPr userDrawn="1"/>
        </p:nvPicPr>
        <p:blipFill>
          <a:blip r:embed="rId3"/>
          <a:stretch>
            <a:fillRect/>
          </a:stretch>
        </p:blipFill>
        <p:spPr>
          <a:xfrm>
            <a:off x="459740" y="269558"/>
            <a:ext cx="908050" cy="838835"/>
          </a:xfrm>
          <a:prstGeom prst="rect">
            <a:avLst/>
          </a:prstGeom>
        </p:spPr>
      </p:pic>
      <p:sp>
        <p:nvSpPr>
          <p:cNvPr id="5" name="标题 4"/>
          <p:cNvSpPr>
            <a:spLocks noGrp="1"/>
          </p:cNvSpPr>
          <p:nvPr>
            <p:ph type="title" hasCustomPrompt="1"/>
          </p:nvPr>
        </p:nvSpPr>
        <p:spPr>
          <a:xfrm>
            <a:off x="1770380" y="317818"/>
            <a:ext cx="9075420" cy="742315"/>
          </a:xfrm>
        </p:spPr>
        <p:txBody>
          <a:bodyPr/>
          <a:lstStyle>
            <a:lvl1pPr>
              <a:defRPr sz="4800" b="1">
                <a:latin typeface="微软雅黑" panose="020B0503020204020204" charset="-122"/>
                <a:ea typeface="微软雅黑" panose="020B0503020204020204" charset="-122"/>
              </a:defRPr>
            </a:lvl1pPr>
          </a:lstStyle>
          <a:p>
            <a:r>
              <a:rPr lang="zh-CN" altLang="en-US" smtClean="0"/>
              <a:t>单击此处编辑母版标题</a:t>
            </a:r>
            <a:endParaRPr lang="zh-CN" altLang="en-US"/>
          </a:p>
        </p:txBody>
      </p:sp>
      <p:pic>
        <p:nvPicPr>
          <p:cNvPr id="6" name="图片 5" descr="cviauto line"/>
          <p:cNvPicPr>
            <a:picLocks noChangeAspect="1"/>
          </p:cNvPicPr>
          <p:nvPr userDrawn="1"/>
        </p:nvPicPr>
        <p:blipFill>
          <a:blip r:embed="rId4"/>
          <a:stretch>
            <a:fillRect/>
          </a:stretch>
        </p:blipFill>
        <p:spPr>
          <a:xfrm flipV="1">
            <a:off x="459740" y="1263650"/>
            <a:ext cx="23456900" cy="76200"/>
          </a:xfrm>
          <a:prstGeom prst="rect">
            <a:avLst/>
          </a:prstGeom>
        </p:spPr>
      </p:pic>
      <p:sp>
        <p:nvSpPr>
          <p:cNvPr id="12" name="图片占位符 24"/>
          <p:cNvSpPr>
            <a:spLocks noGrp="1"/>
          </p:cNvSpPr>
          <p:nvPr>
            <p:ph type="pic" sz="quarter" idx="58"/>
          </p:nvPr>
        </p:nvSpPr>
        <p:spPr>
          <a:xfrm>
            <a:off x="12294870" y="2520950"/>
            <a:ext cx="11620500" cy="8674735"/>
          </a:xfrm>
          <a:prstGeom prst="rect">
            <a:avLst/>
          </a:prstGeom>
          <a:solidFill>
            <a:schemeClr val="bg1">
              <a:lumMod val="95000"/>
            </a:schemeClr>
          </a:solidFill>
        </p:spPr>
        <p:txBody>
          <a:bodyPr/>
          <a:lstStyle>
            <a:lvl1pPr>
              <a:defRPr>
                <a:noFill/>
              </a:defRPr>
            </a:lvl1pPr>
          </a:lstStyle>
          <a:p>
            <a:endParaRPr kumimoji="1" lang="zh-CN" altLang="en-US"/>
          </a:p>
        </p:txBody>
      </p:sp>
      <p:sp>
        <p:nvSpPr>
          <p:cNvPr id="8" name="图片占位符 24"/>
          <p:cNvSpPr>
            <a:spLocks noGrp="1"/>
          </p:cNvSpPr>
          <p:nvPr>
            <p:ph type="pic" sz="quarter" idx="86"/>
          </p:nvPr>
        </p:nvSpPr>
        <p:spPr>
          <a:xfrm>
            <a:off x="459740" y="2520950"/>
            <a:ext cx="11454130" cy="8674735"/>
          </a:xfrm>
          <a:prstGeom prst="rect">
            <a:avLst/>
          </a:prstGeom>
          <a:solidFill>
            <a:schemeClr val="bg1">
              <a:lumMod val="95000"/>
            </a:schemeClr>
          </a:solidFill>
        </p:spPr>
        <p:txBody>
          <a:bodyPr/>
          <a:lstStyle>
            <a:lvl1pPr>
              <a:defRPr>
                <a:noFill/>
              </a:defRPr>
            </a:lvl1pPr>
          </a:lstStyle>
          <a:p>
            <a:endParaRPr kumimoji="1" lang="zh-CN" altLang="en-US"/>
          </a:p>
        </p:txBody>
      </p:sp>
      <p:sp>
        <p:nvSpPr>
          <p:cNvPr id="9" name="Text Placeholder 4"/>
          <p:cNvSpPr>
            <a:spLocks noGrp="1"/>
          </p:cNvSpPr>
          <p:nvPr>
            <p:ph type="body" sz="quarter" idx="82" hasCustomPrompt="1"/>
          </p:nvPr>
        </p:nvSpPr>
        <p:spPr>
          <a:xfrm>
            <a:off x="10331450" y="13216890"/>
            <a:ext cx="4985385" cy="34798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Internal | Confidential | Strictly Confidential</a:t>
            </a:r>
            <a:endParaRPr lang="en-US"/>
          </a:p>
        </p:txBody>
      </p:sp>
      <p:sp>
        <p:nvSpPr>
          <p:cNvPr id="11" name="Text Placeholder 4"/>
          <p:cNvSpPr>
            <a:spLocks noGrp="1"/>
          </p:cNvSpPr>
          <p:nvPr>
            <p:ph type="body" sz="quarter" idx="85" hasCustomPrompt="1"/>
          </p:nvPr>
        </p:nvSpPr>
        <p:spPr>
          <a:xfrm>
            <a:off x="459740" y="13217525"/>
            <a:ext cx="9585960" cy="347345"/>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CVIAUTO Proprietary and Confidential. All Rights Reserved, ©2022 www.cviauto.com</a:t>
            </a:r>
            <a:endParaRPr lang="en-US" altLang="zh-CN"/>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6_两栏内容">
    <p:bg>
      <p:bgPr>
        <a:noFill/>
        <a:effectLst/>
      </p:bgPr>
    </p:bg>
    <p:spTree>
      <p:nvGrpSpPr>
        <p:cNvPr id="1" name=""/>
        <p:cNvGrpSpPr/>
        <p:nvPr/>
      </p:nvGrpSpPr>
      <p:grpSpPr>
        <a:xfrm>
          <a:off x="0" y="0"/>
          <a:ext cx="0" cy="0"/>
          <a:chOff x="0" y="0"/>
          <a:chExt cx="0" cy="0"/>
        </a:xfrm>
      </p:grpSpPr>
      <p:pic>
        <p:nvPicPr>
          <p:cNvPr id="3" name="图片 2" descr="CViauto logo2"/>
          <p:cNvPicPr>
            <a:picLocks noChangeAspect="1"/>
          </p:cNvPicPr>
          <p:nvPr userDrawn="1"/>
        </p:nvPicPr>
        <p:blipFill>
          <a:blip r:embed="rId2"/>
          <a:stretch>
            <a:fillRect/>
          </a:stretch>
        </p:blipFill>
        <p:spPr>
          <a:xfrm>
            <a:off x="20927927" y="427355"/>
            <a:ext cx="2989433" cy="523240"/>
          </a:xfrm>
          <a:prstGeom prst="rect">
            <a:avLst/>
          </a:prstGeom>
        </p:spPr>
      </p:pic>
      <p:pic>
        <p:nvPicPr>
          <p:cNvPr id="4" name="图片 3" descr="image.psd"/>
          <p:cNvPicPr>
            <a:picLocks noChangeAspect="1"/>
          </p:cNvPicPr>
          <p:nvPr userDrawn="1"/>
        </p:nvPicPr>
        <p:blipFill>
          <a:blip r:embed="rId3"/>
          <a:stretch>
            <a:fillRect/>
          </a:stretch>
        </p:blipFill>
        <p:spPr>
          <a:xfrm>
            <a:off x="459740" y="269558"/>
            <a:ext cx="908050" cy="838835"/>
          </a:xfrm>
          <a:prstGeom prst="rect">
            <a:avLst/>
          </a:prstGeom>
        </p:spPr>
      </p:pic>
      <p:sp>
        <p:nvSpPr>
          <p:cNvPr id="5" name="标题 4"/>
          <p:cNvSpPr>
            <a:spLocks noGrp="1"/>
          </p:cNvSpPr>
          <p:nvPr>
            <p:ph type="title" hasCustomPrompt="1"/>
          </p:nvPr>
        </p:nvSpPr>
        <p:spPr>
          <a:xfrm>
            <a:off x="1770380" y="317818"/>
            <a:ext cx="9075420" cy="742315"/>
          </a:xfrm>
        </p:spPr>
        <p:txBody>
          <a:bodyPr/>
          <a:lstStyle>
            <a:lvl1pPr>
              <a:defRPr sz="4800" b="1">
                <a:latin typeface="微软雅黑" panose="020B0503020204020204" charset="-122"/>
                <a:ea typeface="微软雅黑" panose="020B0503020204020204" charset="-122"/>
              </a:defRPr>
            </a:lvl1pPr>
          </a:lstStyle>
          <a:p>
            <a:r>
              <a:rPr lang="zh-CN" altLang="en-US" smtClean="0"/>
              <a:t>单击此处编辑母版标题</a:t>
            </a:r>
            <a:endParaRPr lang="zh-CN" altLang="en-US"/>
          </a:p>
        </p:txBody>
      </p:sp>
      <p:pic>
        <p:nvPicPr>
          <p:cNvPr id="6" name="图片 5" descr="cviauto line"/>
          <p:cNvPicPr>
            <a:picLocks noChangeAspect="1"/>
          </p:cNvPicPr>
          <p:nvPr userDrawn="1"/>
        </p:nvPicPr>
        <p:blipFill>
          <a:blip r:embed="rId4"/>
          <a:stretch>
            <a:fillRect/>
          </a:stretch>
        </p:blipFill>
        <p:spPr>
          <a:xfrm flipV="1">
            <a:off x="459740" y="1263650"/>
            <a:ext cx="23456900" cy="76200"/>
          </a:xfrm>
          <a:prstGeom prst="rect">
            <a:avLst/>
          </a:prstGeom>
        </p:spPr>
      </p:pic>
      <p:sp>
        <p:nvSpPr>
          <p:cNvPr id="12" name="图片占位符 24"/>
          <p:cNvSpPr>
            <a:spLocks noGrp="1"/>
          </p:cNvSpPr>
          <p:nvPr>
            <p:ph type="pic" sz="quarter" idx="58"/>
          </p:nvPr>
        </p:nvSpPr>
        <p:spPr>
          <a:xfrm>
            <a:off x="12294870" y="2520950"/>
            <a:ext cx="11620500" cy="8674735"/>
          </a:xfrm>
          <a:prstGeom prst="rect">
            <a:avLst/>
          </a:prstGeom>
          <a:solidFill>
            <a:schemeClr val="bg1">
              <a:lumMod val="95000"/>
            </a:schemeClr>
          </a:solidFill>
        </p:spPr>
        <p:txBody>
          <a:bodyPr/>
          <a:lstStyle>
            <a:lvl1pPr>
              <a:defRPr>
                <a:noFill/>
              </a:defRPr>
            </a:lvl1pPr>
          </a:lstStyle>
          <a:p>
            <a:endParaRPr kumimoji="1" lang="zh-CN" altLang="en-US"/>
          </a:p>
        </p:txBody>
      </p:sp>
      <p:sp>
        <p:nvSpPr>
          <p:cNvPr id="8" name="图片占位符 24"/>
          <p:cNvSpPr>
            <a:spLocks noGrp="1"/>
          </p:cNvSpPr>
          <p:nvPr>
            <p:ph type="pic" sz="quarter" idx="86"/>
          </p:nvPr>
        </p:nvSpPr>
        <p:spPr>
          <a:xfrm>
            <a:off x="459740" y="2520950"/>
            <a:ext cx="11454130" cy="4141470"/>
          </a:xfrm>
          <a:prstGeom prst="rect">
            <a:avLst/>
          </a:prstGeom>
          <a:solidFill>
            <a:schemeClr val="bg1">
              <a:lumMod val="95000"/>
            </a:schemeClr>
          </a:solidFill>
        </p:spPr>
        <p:txBody>
          <a:bodyPr/>
          <a:lstStyle>
            <a:lvl1pPr>
              <a:defRPr>
                <a:noFill/>
              </a:defRPr>
            </a:lvl1pPr>
          </a:lstStyle>
          <a:p>
            <a:endParaRPr kumimoji="1" lang="zh-CN" altLang="en-US"/>
          </a:p>
        </p:txBody>
      </p:sp>
      <p:sp>
        <p:nvSpPr>
          <p:cNvPr id="2" name="图片占位符 24"/>
          <p:cNvSpPr>
            <a:spLocks noGrp="1"/>
          </p:cNvSpPr>
          <p:nvPr>
            <p:ph type="pic" sz="quarter" idx="87"/>
          </p:nvPr>
        </p:nvSpPr>
        <p:spPr>
          <a:xfrm>
            <a:off x="459740" y="7054215"/>
            <a:ext cx="11454130" cy="4141470"/>
          </a:xfrm>
          <a:prstGeom prst="rect">
            <a:avLst/>
          </a:prstGeom>
          <a:solidFill>
            <a:schemeClr val="bg1">
              <a:lumMod val="95000"/>
            </a:schemeClr>
          </a:solidFill>
        </p:spPr>
        <p:txBody>
          <a:bodyPr/>
          <a:lstStyle>
            <a:lvl1pPr>
              <a:defRPr>
                <a:noFill/>
              </a:defRPr>
            </a:lvl1pPr>
          </a:lstStyle>
          <a:p>
            <a:endParaRPr kumimoji="1" lang="zh-CN" altLang="en-US"/>
          </a:p>
        </p:txBody>
      </p:sp>
      <p:sp>
        <p:nvSpPr>
          <p:cNvPr id="9" name="Text Placeholder 4"/>
          <p:cNvSpPr>
            <a:spLocks noGrp="1"/>
          </p:cNvSpPr>
          <p:nvPr>
            <p:ph type="body" sz="quarter" idx="82" hasCustomPrompt="1"/>
          </p:nvPr>
        </p:nvSpPr>
        <p:spPr>
          <a:xfrm>
            <a:off x="10331450" y="13216890"/>
            <a:ext cx="4985385" cy="34798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Internal | Confidential | Strictly Confidential</a:t>
            </a:r>
            <a:endParaRPr lang="en-US"/>
          </a:p>
        </p:txBody>
      </p:sp>
      <p:sp>
        <p:nvSpPr>
          <p:cNvPr id="10" name="Text Placeholder 4"/>
          <p:cNvSpPr>
            <a:spLocks noGrp="1"/>
          </p:cNvSpPr>
          <p:nvPr>
            <p:ph type="body" sz="quarter" idx="85" hasCustomPrompt="1"/>
          </p:nvPr>
        </p:nvSpPr>
        <p:spPr>
          <a:xfrm>
            <a:off x="459740" y="13217525"/>
            <a:ext cx="9585960" cy="347345"/>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CVIAUTO Proprietary and Confidential. All Rights Reserved, ©2022 www.cviauto.com</a:t>
            </a:r>
            <a:endParaRPr lang="en-US" altLang="zh-CN"/>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7_两栏内容">
    <p:bg>
      <p:bgPr>
        <a:noFill/>
        <a:effectLst/>
      </p:bgPr>
    </p:bg>
    <p:spTree>
      <p:nvGrpSpPr>
        <p:cNvPr id="1" name=""/>
        <p:cNvGrpSpPr/>
        <p:nvPr/>
      </p:nvGrpSpPr>
      <p:grpSpPr>
        <a:xfrm>
          <a:off x="0" y="0"/>
          <a:ext cx="0" cy="0"/>
          <a:chOff x="0" y="0"/>
          <a:chExt cx="0" cy="0"/>
        </a:xfrm>
      </p:grpSpPr>
      <p:pic>
        <p:nvPicPr>
          <p:cNvPr id="3" name="图片 2" descr="CViauto logo2"/>
          <p:cNvPicPr>
            <a:picLocks noChangeAspect="1"/>
          </p:cNvPicPr>
          <p:nvPr userDrawn="1"/>
        </p:nvPicPr>
        <p:blipFill>
          <a:blip r:embed="rId2"/>
          <a:stretch>
            <a:fillRect/>
          </a:stretch>
        </p:blipFill>
        <p:spPr>
          <a:xfrm>
            <a:off x="20927927" y="427355"/>
            <a:ext cx="2989433" cy="523240"/>
          </a:xfrm>
          <a:prstGeom prst="rect">
            <a:avLst/>
          </a:prstGeom>
        </p:spPr>
      </p:pic>
      <p:pic>
        <p:nvPicPr>
          <p:cNvPr id="4" name="图片 3" descr="image.psd"/>
          <p:cNvPicPr>
            <a:picLocks noChangeAspect="1"/>
          </p:cNvPicPr>
          <p:nvPr userDrawn="1"/>
        </p:nvPicPr>
        <p:blipFill>
          <a:blip r:embed="rId3"/>
          <a:stretch>
            <a:fillRect/>
          </a:stretch>
        </p:blipFill>
        <p:spPr>
          <a:xfrm>
            <a:off x="459740" y="269558"/>
            <a:ext cx="908050" cy="838835"/>
          </a:xfrm>
          <a:prstGeom prst="rect">
            <a:avLst/>
          </a:prstGeom>
        </p:spPr>
      </p:pic>
      <p:sp>
        <p:nvSpPr>
          <p:cNvPr id="5" name="标题 4"/>
          <p:cNvSpPr>
            <a:spLocks noGrp="1"/>
          </p:cNvSpPr>
          <p:nvPr>
            <p:ph type="title" hasCustomPrompt="1"/>
          </p:nvPr>
        </p:nvSpPr>
        <p:spPr>
          <a:xfrm>
            <a:off x="1770380" y="317818"/>
            <a:ext cx="9075420" cy="742315"/>
          </a:xfrm>
        </p:spPr>
        <p:txBody>
          <a:bodyPr/>
          <a:lstStyle>
            <a:lvl1pPr>
              <a:defRPr sz="4800" b="1">
                <a:latin typeface="微软雅黑" panose="020B0503020204020204" charset="-122"/>
                <a:ea typeface="微软雅黑" panose="020B0503020204020204" charset="-122"/>
              </a:defRPr>
            </a:lvl1pPr>
          </a:lstStyle>
          <a:p>
            <a:r>
              <a:rPr lang="zh-CN" altLang="en-US" smtClean="0"/>
              <a:t>单击此处编辑母版标题</a:t>
            </a:r>
            <a:endParaRPr lang="zh-CN" altLang="en-US"/>
          </a:p>
        </p:txBody>
      </p:sp>
      <p:pic>
        <p:nvPicPr>
          <p:cNvPr id="6" name="图片 5" descr="cviauto line"/>
          <p:cNvPicPr>
            <a:picLocks noChangeAspect="1"/>
          </p:cNvPicPr>
          <p:nvPr userDrawn="1"/>
        </p:nvPicPr>
        <p:blipFill>
          <a:blip r:embed="rId4"/>
          <a:stretch>
            <a:fillRect/>
          </a:stretch>
        </p:blipFill>
        <p:spPr>
          <a:xfrm flipV="1">
            <a:off x="459740" y="1263650"/>
            <a:ext cx="23456900" cy="76200"/>
          </a:xfrm>
          <a:prstGeom prst="rect">
            <a:avLst/>
          </a:prstGeom>
        </p:spPr>
      </p:pic>
      <p:cxnSp>
        <p:nvCxnSpPr>
          <p:cNvPr id="16" name="直接连接符 15"/>
          <p:cNvCxnSpPr/>
          <p:nvPr userDrawn="1"/>
        </p:nvCxnSpPr>
        <p:spPr>
          <a:xfrm>
            <a:off x="459740" y="8347710"/>
            <a:ext cx="850900" cy="0"/>
          </a:xfrm>
          <a:prstGeom prst="line">
            <a:avLst/>
          </a:prstGeom>
          <a:ln w="12700">
            <a:solidFill>
              <a:srgbClr val="14506E"/>
            </a:solidFill>
          </a:ln>
        </p:spPr>
        <p:style>
          <a:lnRef idx="1">
            <a:schemeClr val="accent1"/>
          </a:lnRef>
          <a:fillRef idx="0">
            <a:schemeClr val="accent1"/>
          </a:fillRef>
          <a:effectRef idx="0">
            <a:schemeClr val="accent1"/>
          </a:effectRef>
          <a:fontRef idx="minor">
            <a:schemeClr val="tx1"/>
          </a:fontRef>
        </p:style>
      </p:cxnSp>
      <p:sp>
        <p:nvSpPr>
          <p:cNvPr id="51" name="Picture Placeholder 2"/>
          <p:cNvSpPr>
            <a:spLocks noGrp="1"/>
          </p:cNvSpPr>
          <p:nvPr>
            <p:ph type="pic" idx="55" hasCustomPrompt="1"/>
          </p:nvPr>
        </p:nvSpPr>
        <p:spPr>
          <a:xfrm>
            <a:off x="459740" y="2543175"/>
            <a:ext cx="6975475" cy="4843145"/>
          </a:xfrm>
          <a:prstGeom prst="flowChartProcess">
            <a:avLst/>
          </a:prstGeom>
          <a:solidFill>
            <a:schemeClr val="bg2"/>
          </a:solidFill>
          <a:ln>
            <a:noFill/>
          </a:ln>
        </p:spPr>
        <p:style>
          <a:lnRef idx="2">
            <a:schemeClr val="accent2">
              <a:shade val="50000"/>
            </a:schemeClr>
          </a:lnRef>
          <a:fillRef idx="1">
            <a:schemeClr val="accent2"/>
          </a:fillRef>
          <a:effectRef idx="0">
            <a:schemeClr val="accent2"/>
          </a:effectRef>
          <a:fontRef idx="none"/>
        </p:style>
        <p:txBody>
          <a:bodyPr lIns="0" tIns="0" rIns="3599815" bIns="3599815" anchor="t"/>
          <a:lstStyle>
            <a:lvl1pPr marL="0" indent="0" algn="l">
              <a:lnSpc>
                <a:spcPct val="100000"/>
              </a:lnSpc>
              <a:buNone/>
              <a:defRPr sz="3200">
                <a:noFill/>
              </a:defRPr>
            </a:lvl1pPr>
            <a:lvl2pPr marL="504190" indent="0">
              <a:buNone/>
              <a:defRPr sz="3085"/>
            </a:lvl2pPr>
            <a:lvl3pPr marL="1007745" indent="0">
              <a:buNone/>
              <a:defRPr sz="2645"/>
            </a:lvl3pPr>
            <a:lvl4pPr marL="1511935" indent="0">
              <a:buNone/>
              <a:defRPr sz="2205"/>
            </a:lvl4pPr>
            <a:lvl5pPr marL="2016125" indent="0">
              <a:buNone/>
              <a:defRPr sz="2205"/>
            </a:lvl5pPr>
            <a:lvl6pPr marL="2519680" indent="0">
              <a:buNone/>
              <a:defRPr sz="2205"/>
            </a:lvl6pPr>
            <a:lvl7pPr marL="3023870" indent="0">
              <a:buNone/>
              <a:defRPr sz="2205"/>
            </a:lvl7pPr>
            <a:lvl8pPr marL="3528060" indent="0">
              <a:buNone/>
              <a:defRPr sz="2205"/>
            </a:lvl8pPr>
            <a:lvl9pPr marL="4031615" indent="0">
              <a:buNone/>
              <a:defRPr sz="2205"/>
            </a:lvl9pPr>
          </a:lstStyle>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en-US" strike="noStrike" noProof="1"/>
          </a:p>
        </p:txBody>
      </p:sp>
      <p:sp>
        <p:nvSpPr>
          <p:cNvPr id="29" name="Text Placeholder 3"/>
          <p:cNvSpPr>
            <a:spLocks noGrp="1"/>
          </p:cNvSpPr>
          <p:nvPr>
            <p:ph type="body" sz="quarter" idx="74" hasCustomPrompt="1"/>
          </p:nvPr>
        </p:nvSpPr>
        <p:spPr>
          <a:xfrm>
            <a:off x="461645" y="8709660"/>
            <a:ext cx="6974840" cy="318452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800">
                <a:solidFill>
                  <a:schemeClr val="tx1">
                    <a:lumMod val="75000"/>
                    <a:lumOff val="25000"/>
                  </a:schemeClr>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Please insert text Please insert text  Please insert text Please insert text</a:t>
            </a:r>
            <a:endParaRPr lang="en-US"/>
          </a:p>
          <a:p>
            <a:pPr lvl="0" fontAlgn="auto"/>
            <a:endParaRPr lang="zh-CN" altLang="en-US" strike="noStrike" noProof="1"/>
          </a:p>
        </p:txBody>
      </p:sp>
      <p:cxnSp>
        <p:nvCxnSpPr>
          <p:cNvPr id="10" name="直接连接符 9"/>
          <p:cNvCxnSpPr/>
          <p:nvPr userDrawn="1"/>
        </p:nvCxnSpPr>
        <p:spPr>
          <a:xfrm>
            <a:off x="8703945" y="8347710"/>
            <a:ext cx="850900" cy="0"/>
          </a:xfrm>
          <a:prstGeom prst="line">
            <a:avLst/>
          </a:prstGeom>
          <a:ln w="12700">
            <a:solidFill>
              <a:srgbClr val="14506E"/>
            </a:solidFill>
          </a:ln>
        </p:spPr>
        <p:style>
          <a:lnRef idx="1">
            <a:schemeClr val="accent1"/>
          </a:lnRef>
          <a:fillRef idx="0">
            <a:schemeClr val="accent1"/>
          </a:fillRef>
          <a:effectRef idx="0">
            <a:schemeClr val="accent1"/>
          </a:effectRef>
          <a:fontRef idx="minor">
            <a:schemeClr val="tx1"/>
          </a:fontRef>
        </p:style>
      </p:cxnSp>
      <p:sp>
        <p:nvSpPr>
          <p:cNvPr id="11" name="Picture Placeholder 2"/>
          <p:cNvSpPr>
            <a:spLocks noGrp="1"/>
          </p:cNvSpPr>
          <p:nvPr>
            <p:ph type="pic" idx="86" hasCustomPrompt="1"/>
          </p:nvPr>
        </p:nvSpPr>
        <p:spPr>
          <a:xfrm>
            <a:off x="8703945" y="2543175"/>
            <a:ext cx="6975475" cy="4843145"/>
          </a:xfrm>
          <a:prstGeom prst="flowChartProcess">
            <a:avLst/>
          </a:prstGeom>
          <a:solidFill>
            <a:schemeClr val="bg2"/>
          </a:solidFill>
          <a:ln>
            <a:noFill/>
          </a:ln>
        </p:spPr>
        <p:style>
          <a:lnRef idx="2">
            <a:schemeClr val="accent2">
              <a:shade val="50000"/>
            </a:schemeClr>
          </a:lnRef>
          <a:fillRef idx="1">
            <a:schemeClr val="accent2"/>
          </a:fillRef>
          <a:effectRef idx="0">
            <a:schemeClr val="accent2"/>
          </a:effectRef>
          <a:fontRef idx="none"/>
        </p:style>
        <p:txBody>
          <a:bodyPr lIns="0" tIns="0" rIns="3599815" bIns="3599815" anchor="t"/>
          <a:lstStyle>
            <a:lvl1pPr marL="0" indent="0" algn="l">
              <a:lnSpc>
                <a:spcPct val="100000"/>
              </a:lnSpc>
              <a:buNone/>
              <a:defRPr sz="3200">
                <a:noFill/>
              </a:defRPr>
            </a:lvl1pPr>
            <a:lvl2pPr marL="504190" indent="0">
              <a:buNone/>
              <a:defRPr sz="3085"/>
            </a:lvl2pPr>
            <a:lvl3pPr marL="1007745" indent="0">
              <a:buNone/>
              <a:defRPr sz="2645"/>
            </a:lvl3pPr>
            <a:lvl4pPr marL="1511935" indent="0">
              <a:buNone/>
              <a:defRPr sz="2205"/>
            </a:lvl4pPr>
            <a:lvl5pPr marL="2016125" indent="0">
              <a:buNone/>
              <a:defRPr sz="2205"/>
            </a:lvl5pPr>
            <a:lvl6pPr marL="2519680" indent="0">
              <a:buNone/>
              <a:defRPr sz="2205"/>
            </a:lvl6pPr>
            <a:lvl7pPr marL="3023870" indent="0">
              <a:buNone/>
              <a:defRPr sz="2205"/>
            </a:lvl7pPr>
            <a:lvl8pPr marL="3528060" indent="0">
              <a:buNone/>
              <a:defRPr sz="2205"/>
            </a:lvl8pPr>
            <a:lvl9pPr marL="4031615" indent="0">
              <a:buNone/>
              <a:defRPr sz="2205"/>
            </a:lvl9pPr>
          </a:lstStyle>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en-US" strike="noStrike" noProof="1"/>
          </a:p>
        </p:txBody>
      </p:sp>
      <p:sp>
        <p:nvSpPr>
          <p:cNvPr id="13" name="Text Placeholder 3"/>
          <p:cNvSpPr>
            <a:spLocks noGrp="1"/>
          </p:cNvSpPr>
          <p:nvPr>
            <p:ph type="body" sz="quarter" idx="87" hasCustomPrompt="1"/>
          </p:nvPr>
        </p:nvSpPr>
        <p:spPr>
          <a:xfrm>
            <a:off x="8705850" y="8709660"/>
            <a:ext cx="6974840" cy="318452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800">
                <a:solidFill>
                  <a:schemeClr val="tx1">
                    <a:lumMod val="75000"/>
                    <a:lumOff val="25000"/>
                  </a:schemeClr>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Please insert text Please insert text  Please insert text Please insert text</a:t>
            </a:r>
            <a:endParaRPr lang="en-US"/>
          </a:p>
          <a:p>
            <a:pPr lvl="0" fontAlgn="auto"/>
            <a:endParaRPr lang="zh-CN" altLang="en-US" strike="noStrike" noProof="1"/>
          </a:p>
        </p:txBody>
      </p:sp>
      <p:cxnSp>
        <p:nvCxnSpPr>
          <p:cNvPr id="18" name="直接连接符 17"/>
          <p:cNvCxnSpPr/>
          <p:nvPr userDrawn="1"/>
        </p:nvCxnSpPr>
        <p:spPr>
          <a:xfrm>
            <a:off x="16941165" y="8347710"/>
            <a:ext cx="850900" cy="0"/>
          </a:xfrm>
          <a:prstGeom prst="line">
            <a:avLst/>
          </a:prstGeom>
          <a:ln w="12700">
            <a:solidFill>
              <a:srgbClr val="14506E"/>
            </a:solidFill>
          </a:ln>
        </p:spPr>
        <p:style>
          <a:lnRef idx="1">
            <a:schemeClr val="accent1"/>
          </a:lnRef>
          <a:fillRef idx="0">
            <a:schemeClr val="accent1"/>
          </a:fillRef>
          <a:effectRef idx="0">
            <a:schemeClr val="accent1"/>
          </a:effectRef>
          <a:fontRef idx="minor">
            <a:schemeClr val="tx1"/>
          </a:fontRef>
        </p:style>
      </p:cxnSp>
      <p:sp>
        <p:nvSpPr>
          <p:cNvPr id="19" name="Picture Placeholder 2"/>
          <p:cNvSpPr>
            <a:spLocks noGrp="1"/>
          </p:cNvSpPr>
          <p:nvPr>
            <p:ph type="pic" idx="88" hasCustomPrompt="1"/>
          </p:nvPr>
        </p:nvSpPr>
        <p:spPr>
          <a:xfrm>
            <a:off x="16941165" y="2543175"/>
            <a:ext cx="6975475" cy="4843145"/>
          </a:xfrm>
          <a:prstGeom prst="flowChartProcess">
            <a:avLst/>
          </a:prstGeom>
          <a:solidFill>
            <a:schemeClr val="bg2"/>
          </a:solidFill>
          <a:ln>
            <a:noFill/>
          </a:ln>
        </p:spPr>
        <p:style>
          <a:lnRef idx="2">
            <a:schemeClr val="accent2">
              <a:shade val="50000"/>
            </a:schemeClr>
          </a:lnRef>
          <a:fillRef idx="1">
            <a:schemeClr val="accent2"/>
          </a:fillRef>
          <a:effectRef idx="0">
            <a:schemeClr val="accent2"/>
          </a:effectRef>
          <a:fontRef idx="none"/>
        </p:style>
        <p:txBody>
          <a:bodyPr lIns="0" tIns="0" rIns="3599815" bIns="3599815" anchor="t"/>
          <a:lstStyle>
            <a:lvl1pPr marL="0" indent="0" algn="l">
              <a:lnSpc>
                <a:spcPct val="100000"/>
              </a:lnSpc>
              <a:buNone/>
              <a:defRPr sz="3200">
                <a:noFill/>
              </a:defRPr>
            </a:lvl1pPr>
            <a:lvl2pPr marL="504190" indent="0">
              <a:buNone/>
              <a:defRPr sz="3085"/>
            </a:lvl2pPr>
            <a:lvl3pPr marL="1007745" indent="0">
              <a:buNone/>
              <a:defRPr sz="2645"/>
            </a:lvl3pPr>
            <a:lvl4pPr marL="1511935" indent="0">
              <a:buNone/>
              <a:defRPr sz="2205"/>
            </a:lvl4pPr>
            <a:lvl5pPr marL="2016125" indent="0">
              <a:buNone/>
              <a:defRPr sz="2205"/>
            </a:lvl5pPr>
            <a:lvl6pPr marL="2519680" indent="0">
              <a:buNone/>
              <a:defRPr sz="2205"/>
            </a:lvl6pPr>
            <a:lvl7pPr marL="3023870" indent="0">
              <a:buNone/>
              <a:defRPr sz="2205"/>
            </a:lvl7pPr>
            <a:lvl8pPr marL="3528060" indent="0">
              <a:buNone/>
              <a:defRPr sz="2205"/>
            </a:lvl8pPr>
            <a:lvl9pPr marL="4031615" indent="0">
              <a:buNone/>
              <a:defRPr sz="2205"/>
            </a:lvl9pPr>
          </a:lstStyle>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en-US" strike="noStrike" noProof="1"/>
          </a:p>
        </p:txBody>
      </p:sp>
      <p:sp>
        <p:nvSpPr>
          <p:cNvPr id="20" name="Text Placeholder 3"/>
          <p:cNvSpPr>
            <a:spLocks noGrp="1"/>
          </p:cNvSpPr>
          <p:nvPr>
            <p:ph type="body" sz="quarter" idx="89" hasCustomPrompt="1"/>
          </p:nvPr>
        </p:nvSpPr>
        <p:spPr>
          <a:xfrm>
            <a:off x="16943070" y="8709660"/>
            <a:ext cx="6974840" cy="318452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800">
                <a:solidFill>
                  <a:schemeClr val="tx1">
                    <a:lumMod val="75000"/>
                    <a:lumOff val="25000"/>
                  </a:schemeClr>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Please insert text Please insert text  Please insert text Please insert text</a:t>
            </a:r>
            <a:endParaRPr lang="en-US"/>
          </a:p>
          <a:p>
            <a:pPr lvl="0" fontAlgn="auto"/>
            <a:endParaRPr lang="zh-CN" altLang="en-US" strike="noStrike" noProof="1"/>
          </a:p>
        </p:txBody>
      </p:sp>
      <p:sp>
        <p:nvSpPr>
          <p:cNvPr id="37" name="Text Placeholder 3"/>
          <p:cNvSpPr>
            <a:spLocks noGrp="1"/>
          </p:cNvSpPr>
          <p:nvPr>
            <p:ph type="body" sz="half" idx="49" hasCustomPrompt="1"/>
          </p:nvPr>
        </p:nvSpPr>
        <p:spPr>
          <a:xfrm>
            <a:off x="461645" y="7747635"/>
            <a:ext cx="5634990" cy="600075"/>
          </a:xfrm>
          <a:ln>
            <a:noFill/>
          </a:ln>
        </p:spPr>
        <p:txBody>
          <a:bodyPr/>
          <a:lstStyle>
            <a:lvl1pPr marL="0" indent="0" algn="l">
              <a:buNone/>
              <a:defRPr sz="4000" b="1" u="none" strike="noStrike" kern="0" cap="none" spc="380" normalizeH="0">
                <a:solidFill>
                  <a:srgbClr val="14506E"/>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标题TITLE</a:t>
            </a:r>
            <a:endParaRPr lang="zh-CN" altLang="en-US" strike="noStrike" noProof="1"/>
          </a:p>
        </p:txBody>
      </p:sp>
      <p:sp>
        <p:nvSpPr>
          <p:cNvPr id="38" name="Text Placeholder 3"/>
          <p:cNvSpPr>
            <a:spLocks noGrp="1"/>
          </p:cNvSpPr>
          <p:nvPr>
            <p:ph type="body" sz="half" idx="90" hasCustomPrompt="1"/>
          </p:nvPr>
        </p:nvSpPr>
        <p:spPr>
          <a:xfrm>
            <a:off x="8703945" y="7747635"/>
            <a:ext cx="5634990" cy="600075"/>
          </a:xfrm>
          <a:ln>
            <a:noFill/>
          </a:ln>
        </p:spPr>
        <p:txBody>
          <a:bodyPr/>
          <a:lstStyle>
            <a:lvl1pPr marL="0" indent="0" algn="l">
              <a:buNone/>
              <a:defRPr sz="4000" b="1" u="none" strike="noStrike" kern="0" cap="none" spc="380" normalizeH="0">
                <a:solidFill>
                  <a:srgbClr val="14506E"/>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标题TITLE</a:t>
            </a:r>
            <a:endParaRPr lang="zh-CN" altLang="en-US" strike="noStrike" noProof="1"/>
          </a:p>
        </p:txBody>
      </p:sp>
      <p:sp>
        <p:nvSpPr>
          <p:cNvPr id="39" name="Text Placeholder 3"/>
          <p:cNvSpPr>
            <a:spLocks noGrp="1"/>
          </p:cNvSpPr>
          <p:nvPr>
            <p:ph type="body" sz="half" idx="91" hasCustomPrompt="1"/>
          </p:nvPr>
        </p:nvSpPr>
        <p:spPr>
          <a:xfrm>
            <a:off x="16941165" y="7747635"/>
            <a:ext cx="5634990" cy="600075"/>
          </a:xfrm>
          <a:ln>
            <a:noFill/>
          </a:ln>
        </p:spPr>
        <p:txBody>
          <a:bodyPr/>
          <a:lstStyle>
            <a:lvl1pPr marL="0" indent="0" algn="l">
              <a:buNone/>
              <a:defRPr sz="4000" b="1" u="none" strike="noStrike" kern="0" cap="none" spc="380" normalizeH="0">
                <a:solidFill>
                  <a:srgbClr val="14506E"/>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标题TITLE</a:t>
            </a:r>
            <a:endParaRPr lang="zh-CN" altLang="en-US" strike="noStrike" noProof="1"/>
          </a:p>
        </p:txBody>
      </p:sp>
      <p:sp>
        <p:nvSpPr>
          <p:cNvPr id="40" name="Text Placeholder 4"/>
          <p:cNvSpPr>
            <a:spLocks noGrp="1"/>
          </p:cNvSpPr>
          <p:nvPr>
            <p:ph type="body" sz="quarter" idx="82" hasCustomPrompt="1"/>
          </p:nvPr>
        </p:nvSpPr>
        <p:spPr>
          <a:xfrm>
            <a:off x="10331450" y="13216890"/>
            <a:ext cx="4985385" cy="34798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Internal | Confidential | Strictly Confidential</a:t>
            </a:r>
            <a:endParaRPr lang="en-US"/>
          </a:p>
        </p:txBody>
      </p:sp>
      <p:sp>
        <p:nvSpPr>
          <p:cNvPr id="41" name="Text Placeholder 4"/>
          <p:cNvSpPr>
            <a:spLocks noGrp="1"/>
          </p:cNvSpPr>
          <p:nvPr>
            <p:ph type="body" sz="quarter" idx="85" hasCustomPrompt="1"/>
          </p:nvPr>
        </p:nvSpPr>
        <p:spPr>
          <a:xfrm>
            <a:off x="459740" y="13217525"/>
            <a:ext cx="9585960" cy="347345"/>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CVIAUTO Proprietary and Confidential. All Rights Reserved, ©2022 www.cviauto.com</a:t>
            </a:r>
            <a:endParaRPr lang="en-US" altLang="zh-CN"/>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4_标题幻灯片">
    <p:bg>
      <p:bgPr>
        <a:solidFill>
          <a:schemeClr val="bg1"/>
        </a:solidFill>
        <a:effectLst/>
      </p:bgPr>
    </p:bg>
    <p:spTree>
      <p:nvGrpSpPr>
        <p:cNvPr id="1" name=""/>
        <p:cNvGrpSpPr/>
        <p:nvPr/>
      </p:nvGrpSpPr>
      <p:grpSpPr>
        <a:xfrm>
          <a:off x="0" y="0"/>
          <a:ext cx="0" cy="0"/>
          <a:chOff x="0" y="0"/>
          <a:chExt cx="0" cy="0"/>
        </a:xfrm>
      </p:grpSpPr>
      <p:pic>
        <p:nvPicPr>
          <p:cNvPr id="4" name="图片 3" descr="PPT模版4"/>
          <p:cNvPicPr>
            <a:picLocks noChangeAspect="1"/>
          </p:cNvPicPr>
          <p:nvPr userDrawn="1"/>
        </p:nvPicPr>
        <p:blipFill>
          <a:blip r:embed="rId2"/>
          <a:stretch>
            <a:fillRect/>
          </a:stretch>
        </p:blipFill>
        <p:spPr>
          <a:xfrm>
            <a:off x="1123315" y="4445"/>
            <a:ext cx="23251160" cy="13707110"/>
          </a:xfrm>
          <a:prstGeom prst="rect">
            <a:avLst/>
          </a:prstGeom>
        </p:spPr>
      </p:pic>
      <p:sp>
        <p:nvSpPr>
          <p:cNvPr id="3" name="文本框 9"/>
          <p:cNvSpPr txBox="1"/>
          <p:nvPr userDrawn="1"/>
        </p:nvSpPr>
        <p:spPr>
          <a:xfrm>
            <a:off x="937893" y="8905239"/>
            <a:ext cx="11124569" cy="3228975"/>
          </a:xfrm>
          <a:prstGeom prst="rect">
            <a:avLst/>
          </a:prstGeom>
          <a:ln w="12700">
            <a:miter lim="400000"/>
          </a:ln>
        </p:spPr>
        <p:txBody>
          <a:bodyPr lIns="45718" tIns="45718" rIns="45718" bIns="45718">
            <a:spAutoFit/>
          </a:bodyPr>
          <a:lstStyle/>
          <a:p>
            <a:pPr>
              <a:lnSpc>
                <a:spcPct val="150000"/>
              </a:lnSpc>
              <a:defRPr sz="8000" b="1" spc="600">
                <a:solidFill>
                  <a:srgbClr val="14506E"/>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8800"/>
          </a:p>
          <a:p>
            <a:pPr>
              <a:lnSpc>
                <a:spcPct val="150000"/>
              </a:lnSpc>
              <a:defRPr sz="4400" spc="600">
                <a:solidFill>
                  <a:srgbClr val="14506E"/>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4800"/>
              <a:t>THANKS</a:t>
            </a:r>
            <a:endParaRPr sz="4800"/>
          </a:p>
        </p:txBody>
      </p:sp>
      <p:sp>
        <p:nvSpPr>
          <p:cNvPr id="6" name="文本框 5"/>
          <p:cNvSpPr txBox="1"/>
          <p:nvPr userDrawn="1"/>
        </p:nvSpPr>
        <p:spPr>
          <a:xfrm>
            <a:off x="937895" y="9905365"/>
            <a:ext cx="16097250" cy="1075055"/>
          </a:xfrm>
          <a:prstGeom prst="rect">
            <a:avLst/>
          </a:prstGeom>
          <a:ln w="12700">
            <a:miter lim="400000"/>
          </a:ln>
        </p:spPr>
        <p:txBody>
          <a:bodyPr wrap="square" lIns="45718" tIns="45718" rIns="45718" bIns="45718">
            <a:spAutoFit/>
          </a:bodyPr>
          <a:lstStyle>
            <a:lvl1pPr>
              <a:defRPr sz="4000" spc="600">
                <a:solidFill>
                  <a:srgbClr val="14506E"/>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3200">
                <a:cs typeface="+mn-lt"/>
              </a:rPr>
              <a:t>P</a:t>
            </a:r>
            <a:r>
              <a:rPr lang="en-US" sz="3200">
                <a:cs typeface="+mn-lt"/>
              </a:rPr>
              <a:t>URSUE THE ULTIMATE DRIVING EXPERIENCE</a:t>
            </a:r>
            <a:endParaRPr lang="en-US" sz="3200">
              <a:cs typeface="+mn-lt"/>
            </a:endParaRPr>
          </a:p>
          <a:p>
            <a:r>
              <a:rPr lang="en-US" sz="3200">
                <a:cs typeface="+mn-lt"/>
              </a:rPr>
              <a:t>MAKE TRAVEL SAFER AND MORE CONVENIENT</a:t>
            </a:r>
            <a:endParaRPr lang="en-US" sz="3200">
              <a:cs typeface="+mn-lt"/>
            </a:endParaRPr>
          </a:p>
        </p:txBody>
      </p:sp>
      <p:pic>
        <p:nvPicPr>
          <p:cNvPr id="15" name="图片 14" descr="CViauto logo2"/>
          <p:cNvPicPr>
            <a:picLocks noChangeAspect="1"/>
          </p:cNvPicPr>
          <p:nvPr userDrawn="1"/>
        </p:nvPicPr>
        <p:blipFill>
          <a:blip r:embed="rId3"/>
          <a:stretch>
            <a:fillRect/>
          </a:stretch>
        </p:blipFill>
        <p:spPr>
          <a:xfrm>
            <a:off x="938127" y="427355"/>
            <a:ext cx="2989433" cy="523240"/>
          </a:xfrm>
          <a:prstGeom prst="rect">
            <a:avLst/>
          </a:prstGeom>
        </p:spPr>
      </p:pic>
    </p:spTree>
  </p:cSld>
  <p:clrMapOvr>
    <a:masterClrMapping/>
  </p:clrMapOvr>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2" nodeType="clickEffect">
                                  <p:stCondLst>
                                    <p:cond delay="0"/>
                                  </p:stCondLst>
                                  <p:iterate type="el">
                                    <p:tmAbs val="0"/>
                                  </p:iterate>
                                  <p:childTnLst>
                                    <p:set>
                                      <p:cBhvr>
                                        <p:cTn id="6" dur="indefinite" fill="hold"/>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3" nodeType="afterEffect">
                                  <p:stCondLst>
                                    <p:cond delay="0"/>
                                  </p:stCondLst>
                                  <p:iterate type="el">
                                    <p:tmAbs val="0"/>
                                  </p:iterate>
                                  <p:childTnLst>
                                    <p:set>
                                      <p:cBhvr>
                                        <p:cTn id="10" dur="indefinite" fill="hold"/>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3" grpId="3" animBg="1" advAuto="0"/>
      <p:bldP spid="6" grpId="2" animBg="1" advAuto="0"/>
    </p:bld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4" name="Picture Placeholder 2"/>
          <p:cNvSpPr>
            <a:spLocks noGrp="1"/>
          </p:cNvSpPr>
          <p:nvPr>
            <p:ph type="pic" idx="13" hasCustomPrompt="1"/>
          </p:nvPr>
        </p:nvSpPr>
        <p:spPr>
          <a:xfrm>
            <a:off x="2336800" y="3606800"/>
            <a:ext cx="3404235" cy="3404235"/>
          </a:xfrm>
          <a:prstGeom prst="ellipse">
            <a:avLst/>
          </a:prstGeom>
          <a:solidFill>
            <a:schemeClr val="bg2"/>
          </a:solidFill>
          <a:ln>
            <a:noFill/>
          </a:ln>
        </p:spPr>
        <p:style>
          <a:lnRef idx="2">
            <a:schemeClr val="accent2">
              <a:shade val="50000"/>
            </a:schemeClr>
          </a:lnRef>
          <a:fillRef idx="1">
            <a:schemeClr val="accent2"/>
          </a:fillRef>
          <a:effectRef idx="0">
            <a:schemeClr val="accent2"/>
          </a:effectRef>
          <a:fontRef idx="none"/>
        </p:style>
        <p:txBody>
          <a:bodyPr lIns="0" tIns="0" rIns="1727835" bIns="1727835" anchor="t"/>
          <a:lstStyle>
            <a:lvl1pPr marL="0" indent="0" algn="l">
              <a:lnSpc>
                <a:spcPct val="100000"/>
              </a:lnSpc>
              <a:buNone/>
              <a:defRPr sz="3200">
                <a:noFill/>
              </a:defRPr>
            </a:lvl1pPr>
            <a:lvl2pPr marL="504190" indent="0">
              <a:buNone/>
              <a:defRPr sz="3085"/>
            </a:lvl2pPr>
            <a:lvl3pPr marL="1007745" indent="0">
              <a:buNone/>
              <a:defRPr sz="2645"/>
            </a:lvl3pPr>
            <a:lvl4pPr marL="1511935" indent="0">
              <a:buNone/>
              <a:defRPr sz="2205"/>
            </a:lvl4pPr>
            <a:lvl5pPr marL="2016125" indent="0">
              <a:buNone/>
              <a:defRPr sz="2205"/>
            </a:lvl5pPr>
            <a:lvl6pPr marL="2519680" indent="0">
              <a:buNone/>
              <a:defRPr sz="2205"/>
            </a:lvl6pPr>
            <a:lvl7pPr marL="3023870" indent="0">
              <a:buNone/>
              <a:defRPr sz="2205"/>
            </a:lvl7pPr>
            <a:lvl8pPr marL="3528060" indent="0">
              <a:buNone/>
              <a:defRPr sz="2205"/>
            </a:lvl8pPr>
            <a:lvl9pPr marL="4031615" indent="0">
              <a:buNone/>
              <a:defRPr sz="2205"/>
            </a:lvl9pPr>
          </a:lstStyle>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en-US" strike="noStrike" noProof="1"/>
          </a:p>
        </p:txBody>
      </p:sp>
      <p:sp>
        <p:nvSpPr>
          <p:cNvPr id="7" name="椭圆 6"/>
          <p:cNvSpPr/>
          <p:nvPr userDrawn="1"/>
        </p:nvSpPr>
        <p:spPr>
          <a:xfrm>
            <a:off x="2069465" y="3338830"/>
            <a:ext cx="3939540" cy="3939540"/>
          </a:xfrm>
          <a:prstGeom prst="ellipse">
            <a:avLst/>
          </a:prstGeom>
          <a:noFill/>
          <a:ln>
            <a:solidFill>
              <a:srgbClr val="1F526D"/>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DINPro" panose="02000503030000020004" charset="0"/>
            </a:endParaRPr>
          </a:p>
        </p:txBody>
      </p:sp>
      <p:sp>
        <p:nvSpPr>
          <p:cNvPr id="13" name="Text Placeholder 2"/>
          <p:cNvSpPr>
            <a:spLocks noGrp="1"/>
          </p:cNvSpPr>
          <p:nvPr>
            <p:ph type="body" sz="quarter" idx="73" hasCustomPrompt="1"/>
          </p:nvPr>
        </p:nvSpPr>
        <p:spPr>
          <a:xfrm>
            <a:off x="2070100" y="8317230"/>
            <a:ext cx="3940175" cy="2752090"/>
          </a:xfrm>
          <a:prstGeom prst="rect">
            <a:avLst/>
          </a:prstGeom>
        </p:spPr>
        <p:txBody>
          <a:bodyPr>
            <a:normAutofit/>
          </a:bodyPr>
          <a:lstStyle>
            <a:lvl1pPr marL="0" indent="0">
              <a:buNone/>
              <a:defRPr sz="2800" baseline="0">
                <a:solidFill>
                  <a:schemeClr val="bg1">
                    <a:lumMod val="50000"/>
                  </a:schemeClr>
                </a:solidFill>
                <a:latin typeface="微软雅黑" panose="020B0503020204020204" charset="-122"/>
                <a:ea typeface="微软雅黑" panose="020B0503020204020204" charset="-122"/>
              </a:defRPr>
            </a:lvl1pPr>
          </a:lstStyle>
          <a:p>
            <a:pPr lvl="0"/>
            <a:r>
              <a:rPr lang="en-US"/>
              <a:t>Please insert text</a:t>
            </a:r>
            <a:endParaRPr lang="en-US"/>
          </a:p>
        </p:txBody>
      </p:sp>
      <p:sp>
        <p:nvSpPr>
          <p:cNvPr id="15" name="Text Placeholder 3"/>
          <p:cNvSpPr>
            <a:spLocks noGrp="1"/>
          </p:cNvSpPr>
          <p:nvPr>
            <p:ph type="body" sz="half" idx="86" hasCustomPrompt="1"/>
          </p:nvPr>
        </p:nvSpPr>
        <p:spPr>
          <a:xfrm>
            <a:off x="1222375" y="7507605"/>
            <a:ext cx="5634990" cy="600075"/>
          </a:xfrm>
          <a:ln>
            <a:noFill/>
          </a:ln>
        </p:spPr>
        <p:txBody>
          <a:bodyPr/>
          <a:lstStyle>
            <a:lvl1pPr marL="0" indent="0" algn="ctr">
              <a:buNone/>
              <a:defRPr sz="4000" b="0" u="none" strike="noStrike" kern="0" cap="none" spc="380" normalizeH="0">
                <a:solidFill>
                  <a:srgbClr val="14506E"/>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标题TITLE</a:t>
            </a:r>
            <a:endParaRPr lang="zh-CN" altLang="en-US" strike="noStrike" noProof="1"/>
          </a:p>
        </p:txBody>
      </p:sp>
      <p:sp>
        <p:nvSpPr>
          <p:cNvPr id="16" name="Text Placeholder 4"/>
          <p:cNvSpPr>
            <a:spLocks noGrp="1"/>
          </p:cNvSpPr>
          <p:nvPr>
            <p:ph type="body" sz="quarter" idx="83" hasCustomPrompt="1"/>
          </p:nvPr>
        </p:nvSpPr>
        <p:spPr>
          <a:xfrm>
            <a:off x="10331450" y="13216890"/>
            <a:ext cx="4985385" cy="34798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Internal | Confidential | Strictly Confidential</a:t>
            </a:r>
            <a:endParaRPr lang="en-US"/>
          </a:p>
        </p:txBody>
      </p:sp>
      <p:sp>
        <p:nvSpPr>
          <p:cNvPr id="41" name="Text Placeholder 4"/>
          <p:cNvSpPr>
            <a:spLocks noGrp="1"/>
          </p:cNvSpPr>
          <p:nvPr>
            <p:ph type="body" sz="quarter" idx="85" hasCustomPrompt="1"/>
          </p:nvPr>
        </p:nvSpPr>
        <p:spPr>
          <a:xfrm>
            <a:off x="459740" y="13217525"/>
            <a:ext cx="9585960" cy="347345"/>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CVIAUTO Proprietary and Confidential. All Rights Reserved, ©2022 www.cviauto.com</a:t>
            </a:r>
            <a:endParaRPr lang="en-US" altLang="zh-CN"/>
          </a:p>
        </p:txBody>
      </p:sp>
      <p:pic>
        <p:nvPicPr>
          <p:cNvPr id="17" name="图片 16" descr="CViauto logo2"/>
          <p:cNvPicPr>
            <a:picLocks noChangeAspect="1"/>
          </p:cNvPicPr>
          <p:nvPr userDrawn="1"/>
        </p:nvPicPr>
        <p:blipFill>
          <a:blip r:embed="rId2"/>
          <a:stretch>
            <a:fillRect/>
          </a:stretch>
        </p:blipFill>
        <p:spPr>
          <a:xfrm>
            <a:off x="20927927" y="427355"/>
            <a:ext cx="2989433" cy="523240"/>
          </a:xfrm>
          <a:prstGeom prst="rect">
            <a:avLst/>
          </a:prstGeom>
        </p:spPr>
      </p:pic>
      <p:pic>
        <p:nvPicPr>
          <p:cNvPr id="18" name="图片 17" descr="image.psd"/>
          <p:cNvPicPr>
            <a:picLocks noChangeAspect="1"/>
          </p:cNvPicPr>
          <p:nvPr userDrawn="1"/>
        </p:nvPicPr>
        <p:blipFill>
          <a:blip r:embed="rId3"/>
          <a:stretch>
            <a:fillRect/>
          </a:stretch>
        </p:blipFill>
        <p:spPr>
          <a:xfrm>
            <a:off x="459740" y="269558"/>
            <a:ext cx="908050" cy="838835"/>
          </a:xfrm>
          <a:prstGeom prst="rect">
            <a:avLst/>
          </a:prstGeom>
        </p:spPr>
      </p:pic>
      <p:sp>
        <p:nvSpPr>
          <p:cNvPr id="19" name="标题 18"/>
          <p:cNvSpPr>
            <a:spLocks noGrp="1"/>
          </p:cNvSpPr>
          <p:nvPr>
            <p:ph type="title" hasCustomPrompt="1"/>
          </p:nvPr>
        </p:nvSpPr>
        <p:spPr>
          <a:xfrm>
            <a:off x="1770380" y="317818"/>
            <a:ext cx="9075420" cy="742315"/>
          </a:xfrm>
        </p:spPr>
        <p:txBody>
          <a:bodyPr/>
          <a:lstStyle>
            <a:lvl1pPr>
              <a:defRPr sz="4800" b="1">
                <a:latin typeface="微软雅黑" panose="020B0503020204020204" charset="-122"/>
                <a:ea typeface="微软雅黑" panose="020B0503020204020204" charset="-122"/>
              </a:defRPr>
            </a:lvl1pPr>
          </a:lstStyle>
          <a:p>
            <a:r>
              <a:rPr lang="zh-CN" altLang="en-US" smtClean="0"/>
              <a:t>单击此处编辑母版标题</a:t>
            </a:r>
            <a:endParaRPr lang="zh-CN" altLang="en-US"/>
          </a:p>
        </p:txBody>
      </p:sp>
      <p:pic>
        <p:nvPicPr>
          <p:cNvPr id="20" name="图片 19" descr="cviauto line"/>
          <p:cNvPicPr>
            <a:picLocks noChangeAspect="1"/>
          </p:cNvPicPr>
          <p:nvPr userDrawn="1"/>
        </p:nvPicPr>
        <p:blipFill>
          <a:blip r:embed="rId4"/>
          <a:stretch>
            <a:fillRect/>
          </a:stretch>
        </p:blipFill>
        <p:spPr>
          <a:xfrm flipV="1">
            <a:off x="459740" y="1263650"/>
            <a:ext cx="23456900" cy="76200"/>
          </a:xfrm>
          <a:prstGeom prst="rect">
            <a:avLst/>
          </a:prstGeom>
        </p:spPr>
      </p:pic>
      <p:sp>
        <p:nvSpPr>
          <p:cNvPr id="24" name="Picture Placeholder 2"/>
          <p:cNvSpPr>
            <a:spLocks noGrp="1"/>
          </p:cNvSpPr>
          <p:nvPr>
            <p:ph type="pic" idx="87" hasCustomPrompt="1"/>
          </p:nvPr>
        </p:nvSpPr>
        <p:spPr>
          <a:xfrm>
            <a:off x="7956550" y="3606800"/>
            <a:ext cx="3404235" cy="3404235"/>
          </a:xfrm>
          <a:prstGeom prst="ellipse">
            <a:avLst/>
          </a:prstGeom>
          <a:solidFill>
            <a:schemeClr val="bg2"/>
          </a:solidFill>
          <a:ln>
            <a:noFill/>
          </a:ln>
        </p:spPr>
        <p:style>
          <a:lnRef idx="2">
            <a:schemeClr val="accent2">
              <a:shade val="50000"/>
            </a:schemeClr>
          </a:lnRef>
          <a:fillRef idx="1">
            <a:schemeClr val="accent2"/>
          </a:fillRef>
          <a:effectRef idx="0">
            <a:schemeClr val="accent2"/>
          </a:effectRef>
          <a:fontRef idx="none"/>
        </p:style>
        <p:txBody>
          <a:bodyPr lIns="0" tIns="0" rIns="1727835" bIns="1727835" anchor="t"/>
          <a:lstStyle>
            <a:lvl1pPr marL="0" indent="0" algn="l">
              <a:lnSpc>
                <a:spcPct val="100000"/>
              </a:lnSpc>
              <a:buNone/>
              <a:defRPr sz="3200">
                <a:noFill/>
              </a:defRPr>
            </a:lvl1pPr>
            <a:lvl2pPr marL="504190" indent="0">
              <a:buNone/>
              <a:defRPr sz="3085"/>
            </a:lvl2pPr>
            <a:lvl3pPr marL="1007745" indent="0">
              <a:buNone/>
              <a:defRPr sz="2645"/>
            </a:lvl3pPr>
            <a:lvl4pPr marL="1511935" indent="0">
              <a:buNone/>
              <a:defRPr sz="2205"/>
            </a:lvl4pPr>
            <a:lvl5pPr marL="2016125" indent="0">
              <a:buNone/>
              <a:defRPr sz="2205"/>
            </a:lvl5pPr>
            <a:lvl6pPr marL="2519680" indent="0">
              <a:buNone/>
              <a:defRPr sz="2205"/>
            </a:lvl6pPr>
            <a:lvl7pPr marL="3023870" indent="0">
              <a:buNone/>
              <a:defRPr sz="2205"/>
            </a:lvl7pPr>
            <a:lvl8pPr marL="3528060" indent="0">
              <a:buNone/>
              <a:defRPr sz="2205"/>
            </a:lvl8pPr>
            <a:lvl9pPr marL="4031615" indent="0">
              <a:buNone/>
              <a:defRPr sz="2205"/>
            </a:lvl9pPr>
          </a:lstStyle>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en-US" strike="noStrike" noProof="1"/>
          </a:p>
        </p:txBody>
      </p:sp>
      <p:sp>
        <p:nvSpPr>
          <p:cNvPr id="25" name="椭圆 24"/>
          <p:cNvSpPr/>
          <p:nvPr userDrawn="1"/>
        </p:nvSpPr>
        <p:spPr>
          <a:xfrm>
            <a:off x="7689215" y="3338830"/>
            <a:ext cx="3939540" cy="3939540"/>
          </a:xfrm>
          <a:prstGeom prst="ellipse">
            <a:avLst/>
          </a:prstGeom>
          <a:noFill/>
          <a:ln>
            <a:solidFill>
              <a:srgbClr val="1F526D"/>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DINPro" panose="02000503030000020004" charset="0"/>
            </a:endParaRPr>
          </a:p>
        </p:txBody>
      </p:sp>
      <p:sp>
        <p:nvSpPr>
          <p:cNvPr id="26" name="Text Placeholder 2"/>
          <p:cNvSpPr>
            <a:spLocks noGrp="1"/>
          </p:cNvSpPr>
          <p:nvPr>
            <p:ph type="body" sz="quarter" idx="88" hasCustomPrompt="1"/>
          </p:nvPr>
        </p:nvSpPr>
        <p:spPr>
          <a:xfrm>
            <a:off x="7689850" y="8317230"/>
            <a:ext cx="3940175" cy="2752090"/>
          </a:xfrm>
          <a:prstGeom prst="rect">
            <a:avLst/>
          </a:prstGeom>
        </p:spPr>
        <p:txBody>
          <a:bodyPr>
            <a:normAutofit/>
          </a:bodyPr>
          <a:lstStyle>
            <a:lvl1pPr marL="0" indent="0">
              <a:buNone/>
              <a:defRPr sz="2800" baseline="0">
                <a:solidFill>
                  <a:schemeClr val="bg1">
                    <a:lumMod val="50000"/>
                  </a:schemeClr>
                </a:solidFill>
                <a:latin typeface="微软雅黑" panose="020B0503020204020204" charset="-122"/>
                <a:ea typeface="微软雅黑" panose="020B0503020204020204" charset="-122"/>
              </a:defRPr>
            </a:lvl1pPr>
          </a:lstStyle>
          <a:p>
            <a:pPr lvl="0"/>
            <a:r>
              <a:rPr lang="en-US"/>
              <a:t>Please insert text</a:t>
            </a:r>
            <a:endParaRPr lang="en-US"/>
          </a:p>
        </p:txBody>
      </p:sp>
      <p:sp>
        <p:nvSpPr>
          <p:cNvPr id="33" name="Text Placeholder 3"/>
          <p:cNvSpPr>
            <a:spLocks noGrp="1"/>
          </p:cNvSpPr>
          <p:nvPr>
            <p:ph type="body" sz="half" idx="89" hasCustomPrompt="1"/>
          </p:nvPr>
        </p:nvSpPr>
        <p:spPr>
          <a:xfrm>
            <a:off x="6842760" y="7507605"/>
            <a:ext cx="5634990" cy="600075"/>
          </a:xfrm>
          <a:ln>
            <a:noFill/>
          </a:ln>
        </p:spPr>
        <p:txBody>
          <a:bodyPr/>
          <a:lstStyle>
            <a:lvl1pPr marL="0" indent="0" algn="ctr">
              <a:buNone/>
              <a:defRPr sz="4000" b="0" u="none" strike="noStrike" kern="0" cap="none" spc="380" normalizeH="0">
                <a:solidFill>
                  <a:srgbClr val="14506E"/>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标题TITLE</a:t>
            </a:r>
            <a:endParaRPr lang="zh-CN" altLang="en-US" strike="noStrike" noProof="1"/>
          </a:p>
        </p:txBody>
      </p:sp>
      <p:sp>
        <p:nvSpPr>
          <p:cNvPr id="34" name="Picture Placeholder 2"/>
          <p:cNvSpPr>
            <a:spLocks noGrp="1"/>
          </p:cNvSpPr>
          <p:nvPr>
            <p:ph type="pic" idx="90" hasCustomPrompt="1"/>
          </p:nvPr>
        </p:nvSpPr>
        <p:spPr>
          <a:xfrm>
            <a:off x="13576300" y="3606800"/>
            <a:ext cx="3404235" cy="3404235"/>
          </a:xfrm>
          <a:prstGeom prst="ellipse">
            <a:avLst/>
          </a:prstGeom>
          <a:solidFill>
            <a:schemeClr val="bg2"/>
          </a:solidFill>
          <a:ln>
            <a:noFill/>
          </a:ln>
        </p:spPr>
        <p:style>
          <a:lnRef idx="2">
            <a:schemeClr val="accent2">
              <a:shade val="50000"/>
            </a:schemeClr>
          </a:lnRef>
          <a:fillRef idx="1">
            <a:schemeClr val="accent2"/>
          </a:fillRef>
          <a:effectRef idx="0">
            <a:schemeClr val="accent2"/>
          </a:effectRef>
          <a:fontRef idx="none"/>
        </p:style>
        <p:txBody>
          <a:bodyPr lIns="0" tIns="0" rIns="1727835" bIns="1727835" anchor="t"/>
          <a:lstStyle>
            <a:lvl1pPr marL="0" indent="0" algn="l">
              <a:lnSpc>
                <a:spcPct val="100000"/>
              </a:lnSpc>
              <a:buNone/>
              <a:defRPr sz="3200">
                <a:noFill/>
              </a:defRPr>
            </a:lvl1pPr>
            <a:lvl2pPr marL="504190" indent="0">
              <a:buNone/>
              <a:defRPr sz="3085"/>
            </a:lvl2pPr>
            <a:lvl3pPr marL="1007745" indent="0">
              <a:buNone/>
              <a:defRPr sz="2645"/>
            </a:lvl3pPr>
            <a:lvl4pPr marL="1511935" indent="0">
              <a:buNone/>
              <a:defRPr sz="2205"/>
            </a:lvl4pPr>
            <a:lvl5pPr marL="2016125" indent="0">
              <a:buNone/>
              <a:defRPr sz="2205"/>
            </a:lvl5pPr>
            <a:lvl6pPr marL="2519680" indent="0">
              <a:buNone/>
              <a:defRPr sz="2205"/>
            </a:lvl6pPr>
            <a:lvl7pPr marL="3023870" indent="0">
              <a:buNone/>
              <a:defRPr sz="2205"/>
            </a:lvl7pPr>
            <a:lvl8pPr marL="3528060" indent="0">
              <a:buNone/>
              <a:defRPr sz="2205"/>
            </a:lvl8pPr>
            <a:lvl9pPr marL="4031615" indent="0">
              <a:buNone/>
              <a:defRPr sz="2205"/>
            </a:lvl9pPr>
          </a:lstStyle>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en-US" strike="noStrike" noProof="1"/>
          </a:p>
        </p:txBody>
      </p:sp>
      <p:sp>
        <p:nvSpPr>
          <p:cNvPr id="35" name="椭圆 34"/>
          <p:cNvSpPr/>
          <p:nvPr userDrawn="1"/>
        </p:nvSpPr>
        <p:spPr>
          <a:xfrm>
            <a:off x="13308965" y="3338830"/>
            <a:ext cx="3939540" cy="3939540"/>
          </a:xfrm>
          <a:prstGeom prst="ellipse">
            <a:avLst/>
          </a:prstGeom>
          <a:noFill/>
          <a:ln>
            <a:solidFill>
              <a:srgbClr val="1F526D"/>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DINPro" panose="02000503030000020004" charset="0"/>
            </a:endParaRPr>
          </a:p>
        </p:txBody>
      </p:sp>
      <p:sp>
        <p:nvSpPr>
          <p:cNvPr id="36" name="Text Placeholder 2"/>
          <p:cNvSpPr>
            <a:spLocks noGrp="1"/>
          </p:cNvSpPr>
          <p:nvPr>
            <p:ph type="body" sz="quarter" idx="91" hasCustomPrompt="1"/>
          </p:nvPr>
        </p:nvSpPr>
        <p:spPr>
          <a:xfrm>
            <a:off x="13309600" y="8317230"/>
            <a:ext cx="3940175" cy="2752090"/>
          </a:xfrm>
          <a:prstGeom prst="rect">
            <a:avLst/>
          </a:prstGeom>
        </p:spPr>
        <p:txBody>
          <a:bodyPr>
            <a:normAutofit/>
          </a:bodyPr>
          <a:lstStyle>
            <a:lvl1pPr marL="0" indent="0">
              <a:buNone/>
              <a:defRPr sz="2800" baseline="0">
                <a:solidFill>
                  <a:schemeClr val="bg1">
                    <a:lumMod val="50000"/>
                  </a:schemeClr>
                </a:solidFill>
                <a:latin typeface="微软雅黑" panose="020B0503020204020204" charset="-122"/>
                <a:ea typeface="微软雅黑" panose="020B0503020204020204" charset="-122"/>
              </a:defRPr>
            </a:lvl1pPr>
          </a:lstStyle>
          <a:p>
            <a:pPr lvl="0"/>
            <a:r>
              <a:rPr lang="en-US"/>
              <a:t>Please insert text</a:t>
            </a:r>
            <a:endParaRPr lang="en-US"/>
          </a:p>
        </p:txBody>
      </p:sp>
      <p:sp>
        <p:nvSpPr>
          <p:cNvPr id="37" name="Text Placeholder 3"/>
          <p:cNvSpPr>
            <a:spLocks noGrp="1"/>
          </p:cNvSpPr>
          <p:nvPr>
            <p:ph type="body" sz="half" idx="92" hasCustomPrompt="1"/>
          </p:nvPr>
        </p:nvSpPr>
        <p:spPr>
          <a:xfrm>
            <a:off x="12463145" y="7507605"/>
            <a:ext cx="5634990" cy="600075"/>
          </a:xfrm>
          <a:ln>
            <a:noFill/>
          </a:ln>
        </p:spPr>
        <p:txBody>
          <a:bodyPr/>
          <a:lstStyle>
            <a:lvl1pPr marL="0" indent="0" algn="ctr">
              <a:buNone/>
              <a:defRPr sz="4000" b="0" u="none" strike="noStrike" kern="0" cap="none" spc="380" normalizeH="0">
                <a:solidFill>
                  <a:srgbClr val="14506E"/>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标题TITLE</a:t>
            </a:r>
            <a:endParaRPr lang="zh-CN" altLang="en-US" strike="noStrike" noProof="1"/>
          </a:p>
        </p:txBody>
      </p:sp>
      <p:sp>
        <p:nvSpPr>
          <p:cNvPr id="38" name="Picture Placeholder 2"/>
          <p:cNvSpPr>
            <a:spLocks noGrp="1"/>
          </p:cNvSpPr>
          <p:nvPr>
            <p:ph type="pic" idx="93" hasCustomPrompt="1"/>
          </p:nvPr>
        </p:nvSpPr>
        <p:spPr>
          <a:xfrm>
            <a:off x="19196050" y="3606800"/>
            <a:ext cx="3404235" cy="3404235"/>
          </a:xfrm>
          <a:prstGeom prst="ellipse">
            <a:avLst/>
          </a:prstGeom>
          <a:solidFill>
            <a:schemeClr val="bg2"/>
          </a:solidFill>
          <a:ln>
            <a:noFill/>
          </a:ln>
        </p:spPr>
        <p:style>
          <a:lnRef idx="2">
            <a:schemeClr val="accent2">
              <a:shade val="50000"/>
            </a:schemeClr>
          </a:lnRef>
          <a:fillRef idx="1">
            <a:schemeClr val="accent2"/>
          </a:fillRef>
          <a:effectRef idx="0">
            <a:schemeClr val="accent2"/>
          </a:effectRef>
          <a:fontRef idx="none"/>
        </p:style>
        <p:txBody>
          <a:bodyPr lIns="0" tIns="0" rIns="1727835" bIns="1727835" anchor="t"/>
          <a:lstStyle>
            <a:lvl1pPr marL="0" indent="0" algn="l">
              <a:lnSpc>
                <a:spcPct val="100000"/>
              </a:lnSpc>
              <a:buNone/>
              <a:defRPr sz="3200">
                <a:noFill/>
              </a:defRPr>
            </a:lvl1pPr>
            <a:lvl2pPr marL="504190" indent="0">
              <a:buNone/>
              <a:defRPr sz="3085"/>
            </a:lvl2pPr>
            <a:lvl3pPr marL="1007745" indent="0">
              <a:buNone/>
              <a:defRPr sz="2645"/>
            </a:lvl3pPr>
            <a:lvl4pPr marL="1511935" indent="0">
              <a:buNone/>
              <a:defRPr sz="2205"/>
            </a:lvl4pPr>
            <a:lvl5pPr marL="2016125" indent="0">
              <a:buNone/>
              <a:defRPr sz="2205"/>
            </a:lvl5pPr>
            <a:lvl6pPr marL="2519680" indent="0">
              <a:buNone/>
              <a:defRPr sz="2205"/>
            </a:lvl6pPr>
            <a:lvl7pPr marL="3023870" indent="0">
              <a:buNone/>
              <a:defRPr sz="2205"/>
            </a:lvl7pPr>
            <a:lvl8pPr marL="3528060" indent="0">
              <a:buNone/>
              <a:defRPr sz="2205"/>
            </a:lvl8pPr>
            <a:lvl9pPr marL="4031615" indent="0">
              <a:buNone/>
              <a:defRPr sz="2205"/>
            </a:lvl9pPr>
          </a:lstStyle>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en-US" strike="noStrike" noProof="1"/>
          </a:p>
        </p:txBody>
      </p:sp>
      <p:sp>
        <p:nvSpPr>
          <p:cNvPr id="39" name="椭圆 38"/>
          <p:cNvSpPr/>
          <p:nvPr userDrawn="1"/>
        </p:nvSpPr>
        <p:spPr>
          <a:xfrm>
            <a:off x="18928715" y="3338830"/>
            <a:ext cx="3939540" cy="3939540"/>
          </a:xfrm>
          <a:prstGeom prst="ellipse">
            <a:avLst/>
          </a:prstGeom>
          <a:noFill/>
          <a:ln>
            <a:solidFill>
              <a:srgbClr val="1F526D"/>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DINPro" panose="02000503030000020004" charset="0"/>
            </a:endParaRPr>
          </a:p>
        </p:txBody>
      </p:sp>
      <p:sp>
        <p:nvSpPr>
          <p:cNvPr id="42" name="Text Placeholder 2"/>
          <p:cNvSpPr>
            <a:spLocks noGrp="1"/>
          </p:cNvSpPr>
          <p:nvPr>
            <p:ph type="body" sz="quarter" idx="94" hasCustomPrompt="1"/>
          </p:nvPr>
        </p:nvSpPr>
        <p:spPr>
          <a:xfrm>
            <a:off x="18929350" y="8317230"/>
            <a:ext cx="3940175" cy="2752090"/>
          </a:xfrm>
          <a:prstGeom prst="rect">
            <a:avLst/>
          </a:prstGeom>
        </p:spPr>
        <p:txBody>
          <a:bodyPr>
            <a:normAutofit/>
          </a:bodyPr>
          <a:lstStyle>
            <a:lvl1pPr marL="0" indent="0">
              <a:buNone/>
              <a:defRPr sz="2800" baseline="0">
                <a:solidFill>
                  <a:schemeClr val="bg1">
                    <a:lumMod val="50000"/>
                  </a:schemeClr>
                </a:solidFill>
                <a:latin typeface="微软雅黑" panose="020B0503020204020204" charset="-122"/>
                <a:ea typeface="微软雅黑" panose="020B0503020204020204" charset="-122"/>
              </a:defRPr>
            </a:lvl1pPr>
          </a:lstStyle>
          <a:p>
            <a:pPr lvl="0"/>
            <a:r>
              <a:rPr lang="en-US"/>
              <a:t>Please insert text</a:t>
            </a:r>
            <a:endParaRPr lang="en-US"/>
          </a:p>
        </p:txBody>
      </p:sp>
      <p:sp>
        <p:nvSpPr>
          <p:cNvPr id="43" name="Text Placeholder 3"/>
          <p:cNvSpPr>
            <a:spLocks noGrp="1"/>
          </p:cNvSpPr>
          <p:nvPr>
            <p:ph type="body" sz="half" idx="95" hasCustomPrompt="1"/>
          </p:nvPr>
        </p:nvSpPr>
        <p:spPr>
          <a:xfrm>
            <a:off x="18083530" y="7507605"/>
            <a:ext cx="5634990" cy="600075"/>
          </a:xfrm>
          <a:ln>
            <a:noFill/>
          </a:ln>
        </p:spPr>
        <p:txBody>
          <a:bodyPr/>
          <a:lstStyle>
            <a:lvl1pPr marL="0" indent="0" algn="ctr">
              <a:buNone/>
              <a:defRPr sz="4000" b="0" u="none" strike="noStrike" kern="0" cap="none" spc="380" normalizeH="0">
                <a:solidFill>
                  <a:srgbClr val="14506E"/>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标题TITLE</a:t>
            </a:r>
            <a:endParaRPr lang="zh-CN" alt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12" name="任意多边形: 形状 37"/>
          <p:cNvSpPr/>
          <p:nvPr userDrawn="1"/>
        </p:nvSpPr>
        <p:spPr>
          <a:xfrm rot="21420000">
            <a:off x="11806555" y="3576955"/>
            <a:ext cx="11854815" cy="7134860"/>
          </a:xfrm>
          <a:prstGeom prst="round2DiagRect">
            <a:avLst/>
          </a:prstGeom>
          <a:solidFill>
            <a:srgbClr val="145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DINPro" panose="02000503030000020004" charset="0"/>
            </a:endParaRPr>
          </a:p>
        </p:txBody>
      </p:sp>
      <p:sp>
        <p:nvSpPr>
          <p:cNvPr id="39" name="Picture Placeholder 2"/>
          <p:cNvSpPr>
            <a:spLocks noGrp="1"/>
          </p:cNvSpPr>
          <p:nvPr>
            <p:ph type="pic" idx="13" hasCustomPrompt="1"/>
          </p:nvPr>
        </p:nvSpPr>
        <p:spPr>
          <a:xfrm>
            <a:off x="11989435" y="3750310"/>
            <a:ext cx="11927205" cy="7275195"/>
          </a:xfrm>
          <a:prstGeom prst="round2DiagRect">
            <a:avLst/>
          </a:prstGeom>
          <a:solidFill>
            <a:schemeClr val="bg2"/>
          </a:solidFill>
          <a:ln>
            <a:noFill/>
          </a:ln>
        </p:spPr>
        <p:style>
          <a:lnRef idx="2">
            <a:schemeClr val="accent2">
              <a:shade val="50000"/>
            </a:schemeClr>
          </a:lnRef>
          <a:fillRef idx="1">
            <a:schemeClr val="accent2"/>
          </a:fillRef>
          <a:effectRef idx="0">
            <a:schemeClr val="accent2"/>
          </a:effectRef>
          <a:fontRef idx="none"/>
        </p:style>
        <p:txBody>
          <a:bodyPr anchor="t"/>
          <a:lstStyle>
            <a:lvl1pPr marL="0" indent="0" algn="l">
              <a:lnSpc>
                <a:spcPct val="100000"/>
              </a:lnSpc>
              <a:buNone/>
              <a:defRPr sz="3200">
                <a:noFill/>
              </a:defRPr>
            </a:lvl1pPr>
            <a:lvl2pPr marL="504190" indent="0">
              <a:buNone/>
              <a:defRPr sz="3085"/>
            </a:lvl2pPr>
            <a:lvl3pPr marL="1007745" indent="0">
              <a:buNone/>
              <a:defRPr sz="2645"/>
            </a:lvl3pPr>
            <a:lvl4pPr marL="1511935" indent="0">
              <a:buNone/>
              <a:defRPr sz="2205"/>
            </a:lvl4pPr>
            <a:lvl5pPr marL="2016125" indent="0">
              <a:buNone/>
              <a:defRPr sz="2205"/>
            </a:lvl5pPr>
            <a:lvl6pPr marL="2519680" indent="0">
              <a:buNone/>
              <a:defRPr sz="2205"/>
            </a:lvl6pPr>
            <a:lvl7pPr marL="3023870" indent="0">
              <a:buNone/>
              <a:defRPr sz="2205"/>
            </a:lvl7pPr>
            <a:lvl8pPr marL="3528060" indent="0">
              <a:buNone/>
              <a:defRPr sz="2205"/>
            </a:lvl8pPr>
            <a:lvl9pPr marL="4031615" indent="0">
              <a:buNone/>
              <a:defRPr sz="2205"/>
            </a:lvl9pPr>
          </a:lstStyle>
          <a:p>
            <a:pPr fontAlgn="auto"/>
            <a:endParaRPr lang="zh-CN" altLang="en-US" strike="noStrike" noProof="1"/>
          </a:p>
          <a:p>
            <a:pPr fontAlgn="auto"/>
            <a:endParaRPr lang="en-US" strike="noStrike" noProof="1"/>
          </a:p>
        </p:txBody>
      </p:sp>
      <p:pic>
        <p:nvPicPr>
          <p:cNvPr id="6" name="图片 5" descr="CViauto logo2"/>
          <p:cNvPicPr>
            <a:picLocks noChangeAspect="1"/>
          </p:cNvPicPr>
          <p:nvPr userDrawn="1"/>
        </p:nvPicPr>
        <p:blipFill>
          <a:blip r:embed="rId2"/>
          <a:stretch>
            <a:fillRect/>
          </a:stretch>
        </p:blipFill>
        <p:spPr>
          <a:xfrm>
            <a:off x="20927927" y="427355"/>
            <a:ext cx="2989433" cy="523240"/>
          </a:xfrm>
          <a:prstGeom prst="rect">
            <a:avLst/>
          </a:prstGeom>
        </p:spPr>
      </p:pic>
      <p:pic>
        <p:nvPicPr>
          <p:cNvPr id="7" name="图片 6" descr="image.psd"/>
          <p:cNvPicPr>
            <a:picLocks noChangeAspect="1"/>
          </p:cNvPicPr>
          <p:nvPr userDrawn="1"/>
        </p:nvPicPr>
        <p:blipFill>
          <a:blip r:embed="rId3"/>
          <a:stretch>
            <a:fillRect/>
          </a:stretch>
        </p:blipFill>
        <p:spPr>
          <a:xfrm>
            <a:off x="459740" y="269558"/>
            <a:ext cx="908050" cy="838835"/>
          </a:xfrm>
          <a:prstGeom prst="rect">
            <a:avLst/>
          </a:prstGeom>
        </p:spPr>
      </p:pic>
      <p:sp>
        <p:nvSpPr>
          <p:cNvPr id="8" name="标题 7"/>
          <p:cNvSpPr>
            <a:spLocks noGrp="1"/>
          </p:cNvSpPr>
          <p:nvPr>
            <p:ph type="title" hasCustomPrompt="1"/>
          </p:nvPr>
        </p:nvSpPr>
        <p:spPr>
          <a:xfrm>
            <a:off x="1770380" y="317818"/>
            <a:ext cx="9075420" cy="742315"/>
          </a:xfrm>
        </p:spPr>
        <p:txBody>
          <a:bodyPr/>
          <a:lstStyle>
            <a:lvl1pPr>
              <a:defRPr sz="4800" b="1">
                <a:latin typeface="微软雅黑" panose="020B0503020204020204" charset="-122"/>
                <a:ea typeface="微软雅黑" panose="020B0503020204020204" charset="-122"/>
              </a:defRPr>
            </a:lvl1pPr>
          </a:lstStyle>
          <a:p>
            <a:r>
              <a:rPr lang="zh-CN" altLang="en-US" smtClean="0"/>
              <a:t>单击此处编辑母版标题</a:t>
            </a:r>
            <a:endParaRPr lang="zh-CN" altLang="en-US"/>
          </a:p>
        </p:txBody>
      </p:sp>
      <p:pic>
        <p:nvPicPr>
          <p:cNvPr id="9" name="图片 8" descr="cviauto line"/>
          <p:cNvPicPr>
            <a:picLocks noChangeAspect="1"/>
          </p:cNvPicPr>
          <p:nvPr userDrawn="1"/>
        </p:nvPicPr>
        <p:blipFill>
          <a:blip r:embed="rId4"/>
          <a:stretch>
            <a:fillRect/>
          </a:stretch>
        </p:blipFill>
        <p:spPr>
          <a:xfrm flipV="1">
            <a:off x="459740" y="1263650"/>
            <a:ext cx="23456900" cy="76200"/>
          </a:xfrm>
          <a:prstGeom prst="rect">
            <a:avLst/>
          </a:prstGeom>
        </p:spPr>
      </p:pic>
      <p:sp>
        <p:nvSpPr>
          <p:cNvPr id="13" name="Text Placeholder 2"/>
          <p:cNvSpPr>
            <a:spLocks noGrp="1"/>
          </p:cNvSpPr>
          <p:nvPr>
            <p:ph type="body" sz="quarter" idx="78" hasCustomPrompt="1"/>
          </p:nvPr>
        </p:nvSpPr>
        <p:spPr>
          <a:xfrm>
            <a:off x="570230" y="3750310"/>
            <a:ext cx="9364980" cy="680720"/>
          </a:xfrm>
          <a:prstGeom prst="rect">
            <a:avLst/>
          </a:prstGeom>
        </p:spPr>
        <p:txBody>
          <a:bodyPr>
            <a:noAutofit/>
          </a:bodyPr>
          <a:lstStyle>
            <a:lvl1pPr marL="0" indent="0" algn="r">
              <a:buNone/>
              <a:defRPr sz="4400" spc="300">
                <a:solidFill>
                  <a:srgbClr val="14506E"/>
                </a:solidFill>
                <a:latin typeface="微软雅黑" panose="020B0503020204020204" charset="-122"/>
                <a:ea typeface="微软雅黑" panose="020B0503020204020204" charset="-122"/>
              </a:defRPr>
            </a:lvl1pPr>
          </a:lstStyle>
          <a:p>
            <a:pPr lvl="0"/>
            <a:r>
              <a:rPr lang="en-US"/>
              <a:t>I</a:t>
            </a:r>
            <a:r>
              <a:rPr lang="en-US" altLang="zh-CN"/>
              <a:t>nsert text</a:t>
            </a:r>
            <a:endParaRPr lang="en-US" altLang="zh-CN"/>
          </a:p>
        </p:txBody>
      </p:sp>
      <p:sp>
        <p:nvSpPr>
          <p:cNvPr id="21" name="Text Placeholder 2"/>
          <p:cNvSpPr>
            <a:spLocks noGrp="1"/>
          </p:cNvSpPr>
          <p:nvPr>
            <p:ph type="body" sz="quarter" idx="76" hasCustomPrompt="1"/>
          </p:nvPr>
        </p:nvSpPr>
        <p:spPr>
          <a:xfrm>
            <a:off x="570230" y="4431030"/>
            <a:ext cx="9366885" cy="1078230"/>
          </a:xfrm>
          <a:prstGeom prst="rect">
            <a:avLst/>
          </a:prstGeo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3600">
                <a:solidFill>
                  <a:schemeClr val="tx1">
                    <a:lumMod val="75000"/>
                    <a:lumOff val="25000"/>
                  </a:schemeClr>
                </a:solidFill>
                <a:latin typeface="微软雅黑" panose="020B0503020204020204" charset="-122"/>
                <a:ea typeface="微软雅黑" panose="020B0503020204020204" charset="-122"/>
                <a:cs typeface="+mj-lt"/>
              </a:defRPr>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 Please insert text Please insert text</a:t>
            </a:r>
            <a:endParaRPr lang="en-US"/>
          </a:p>
          <a:p>
            <a:pPr lvl="0"/>
            <a:endParaRPr lang="en-US"/>
          </a:p>
        </p:txBody>
      </p:sp>
      <p:sp>
        <p:nvSpPr>
          <p:cNvPr id="14" name="Text Placeholder 2"/>
          <p:cNvSpPr>
            <a:spLocks noGrp="1"/>
          </p:cNvSpPr>
          <p:nvPr>
            <p:ph type="body" sz="quarter" idx="77" hasCustomPrompt="1"/>
          </p:nvPr>
        </p:nvSpPr>
        <p:spPr>
          <a:xfrm>
            <a:off x="572135" y="6517640"/>
            <a:ext cx="9364980" cy="680720"/>
          </a:xfrm>
          <a:prstGeom prst="rect">
            <a:avLst/>
          </a:prstGeom>
        </p:spPr>
        <p:txBody>
          <a:bodyPr>
            <a:noAutofit/>
          </a:bodyPr>
          <a:lstStyle>
            <a:lvl1pPr marL="0" indent="0" algn="r">
              <a:buNone/>
              <a:defRPr sz="4400" spc="300">
                <a:solidFill>
                  <a:srgbClr val="14506E"/>
                </a:solidFill>
                <a:latin typeface="微软雅黑" panose="020B0503020204020204" charset="-122"/>
                <a:ea typeface="微软雅黑" panose="020B0503020204020204" charset="-122"/>
              </a:defRPr>
            </a:lvl1pPr>
          </a:lstStyle>
          <a:p>
            <a:pPr lvl="0"/>
            <a:r>
              <a:rPr lang="en-US"/>
              <a:t>I</a:t>
            </a:r>
            <a:r>
              <a:rPr lang="en-US" altLang="zh-CN"/>
              <a:t>nsert text</a:t>
            </a:r>
            <a:endParaRPr lang="en-US" altLang="zh-CN"/>
          </a:p>
        </p:txBody>
      </p:sp>
      <p:sp>
        <p:nvSpPr>
          <p:cNvPr id="15" name="Text Placeholder 2"/>
          <p:cNvSpPr>
            <a:spLocks noGrp="1"/>
          </p:cNvSpPr>
          <p:nvPr>
            <p:ph type="body" sz="quarter" idx="79" hasCustomPrompt="1"/>
          </p:nvPr>
        </p:nvSpPr>
        <p:spPr>
          <a:xfrm>
            <a:off x="572135" y="7198360"/>
            <a:ext cx="9366885" cy="1078230"/>
          </a:xfrm>
          <a:prstGeom prst="rect">
            <a:avLst/>
          </a:prstGeo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3600">
                <a:solidFill>
                  <a:schemeClr val="tx1">
                    <a:lumMod val="75000"/>
                    <a:lumOff val="25000"/>
                  </a:schemeClr>
                </a:solidFill>
                <a:latin typeface="微软雅黑" panose="020B0503020204020204" charset="-122"/>
                <a:ea typeface="微软雅黑" panose="020B0503020204020204" charset="-122"/>
                <a:cs typeface="+mj-lt"/>
              </a:defRPr>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 Please insert text Please insert text</a:t>
            </a:r>
            <a:endParaRPr lang="en-US"/>
          </a:p>
          <a:p>
            <a:pPr lvl="0"/>
            <a:endParaRPr lang="en-US"/>
          </a:p>
        </p:txBody>
      </p:sp>
      <p:sp>
        <p:nvSpPr>
          <p:cNvPr id="16" name="Text Placeholder 2"/>
          <p:cNvSpPr>
            <a:spLocks noGrp="1"/>
          </p:cNvSpPr>
          <p:nvPr>
            <p:ph type="body" sz="quarter" idx="80" hasCustomPrompt="1"/>
          </p:nvPr>
        </p:nvSpPr>
        <p:spPr>
          <a:xfrm>
            <a:off x="570230" y="9257665"/>
            <a:ext cx="9364980" cy="680720"/>
          </a:xfrm>
          <a:prstGeom prst="rect">
            <a:avLst/>
          </a:prstGeom>
        </p:spPr>
        <p:txBody>
          <a:bodyPr>
            <a:noAutofit/>
          </a:bodyPr>
          <a:lstStyle>
            <a:lvl1pPr marL="0" indent="0" algn="r">
              <a:buNone/>
              <a:defRPr sz="4400" spc="300">
                <a:solidFill>
                  <a:srgbClr val="14506E"/>
                </a:solidFill>
                <a:latin typeface="微软雅黑" panose="020B0503020204020204" charset="-122"/>
                <a:ea typeface="微软雅黑" panose="020B0503020204020204" charset="-122"/>
              </a:defRPr>
            </a:lvl1pPr>
          </a:lstStyle>
          <a:p>
            <a:pPr lvl="0"/>
            <a:r>
              <a:rPr lang="en-US"/>
              <a:t>I</a:t>
            </a:r>
            <a:r>
              <a:rPr lang="en-US" altLang="zh-CN"/>
              <a:t>nsert text</a:t>
            </a:r>
            <a:endParaRPr lang="en-US" altLang="zh-CN"/>
          </a:p>
        </p:txBody>
      </p:sp>
      <p:sp>
        <p:nvSpPr>
          <p:cNvPr id="17" name="Text Placeholder 2"/>
          <p:cNvSpPr>
            <a:spLocks noGrp="1"/>
          </p:cNvSpPr>
          <p:nvPr>
            <p:ph type="body" sz="quarter" idx="81" hasCustomPrompt="1"/>
          </p:nvPr>
        </p:nvSpPr>
        <p:spPr>
          <a:xfrm>
            <a:off x="570230" y="9938385"/>
            <a:ext cx="9366885" cy="1078230"/>
          </a:xfrm>
          <a:prstGeom prst="rect">
            <a:avLst/>
          </a:prstGeo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3600">
                <a:solidFill>
                  <a:schemeClr val="tx1">
                    <a:lumMod val="75000"/>
                    <a:lumOff val="25000"/>
                  </a:schemeClr>
                </a:solidFill>
                <a:latin typeface="微软雅黑" panose="020B0503020204020204" charset="-122"/>
                <a:ea typeface="微软雅黑" panose="020B0503020204020204" charset="-122"/>
                <a:cs typeface="+mj-lt"/>
              </a:defRPr>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 Please insert text Please insert text</a:t>
            </a:r>
            <a:endParaRPr lang="en-US"/>
          </a:p>
          <a:p>
            <a:pPr lvl="0"/>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13" name="Freeform 3"/>
          <p:cNvSpPr/>
          <p:nvPr userDrawn="1"/>
        </p:nvSpPr>
        <p:spPr bwMode="auto">
          <a:xfrm>
            <a:off x="8148320" y="2995295"/>
            <a:ext cx="14075410" cy="3012440"/>
          </a:xfrm>
          <a:custGeom>
            <a:avLst/>
            <a:gdLst>
              <a:gd name="T0" fmla="*/ 0 w 5125"/>
              <a:gd name="T1" fmla="*/ 1924050 h 1212"/>
              <a:gd name="T2" fmla="*/ 1068318 w 5125"/>
              <a:gd name="T3" fmla="*/ 0 h 1212"/>
              <a:gd name="T4" fmla="*/ 7510463 w 5125"/>
              <a:gd name="T5" fmla="*/ 0 h 1212"/>
              <a:gd name="T6" fmla="*/ 7510463 w 5125"/>
              <a:gd name="T7" fmla="*/ 839788 h 1212"/>
              <a:gd name="T8" fmla="*/ 1257361 w 5125"/>
              <a:gd name="T9" fmla="*/ 839788 h 1212"/>
              <a:gd name="T10" fmla="*/ 0 w 5125"/>
              <a:gd name="T11" fmla="*/ 1924050 h 1212"/>
              <a:gd name="T12" fmla="*/ 0 60000 65536"/>
              <a:gd name="T13" fmla="*/ 0 60000 65536"/>
              <a:gd name="T14" fmla="*/ 0 60000 65536"/>
              <a:gd name="T15" fmla="*/ 0 60000 65536"/>
              <a:gd name="T16" fmla="*/ 0 60000 65536"/>
              <a:gd name="T17" fmla="*/ 0 60000 65536"/>
              <a:gd name="T18" fmla="*/ 0 w 5125"/>
              <a:gd name="T19" fmla="*/ 0 h 1212"/>
              <a:gd name="T20" fmla="*/ 5125 w 5125"/>
              <a:gd name="T21" fmla="*/ 1212 h 1212"/>
            </a:gdLst>
            <a:ahLst/>
            <a:cxnLst>
              <a:cxn ang="T12">
                <a:pos x="T0" y="T1"/>
              </a:cxn>
              <a:cxn ang="T13">
                <a:pos x="T2" y="T3"/>
              </a:cxn>
              <a:cxn ang="T14">
                <a:pos x="T4" y="T5"/>
              </a:cxn>
              <a:cxn ang="T15">
                <a:pos x="T6" y="T7"/>
              </a:cxn>
              <a:cxn ang="T16">
                <a:pos x="T8" y="T9"/>
              </a:cxn>
              <a:cxn ang="T17">
                <a:pos x="T10" y="T11"/>
              </a:cxn>
            </a:cxnLst>
            <a:rect l="T18" t="T19" r="T20" b="T21"/>
            <a:pathLst>
              <a:path w="5125" h="1212">
                <a:moveTo>
                  <a:pt x="0" y="1212"/>
                </a:moveTo>
                <a:lnTo>
                  <a:pt x="729" y="0"/>
                </a:lnTo>
                <a:lnTo>
                  <a:pt x="5125" y="0"/>
                </a:lnTo>
                <a:lnTo>
                  <a:pt x="5125" y="529"/>
                </a:lnTo>
                <a:lnTo>
                  <a:pt x="858" y="529"/>
                </a:lnTo>
                <a:lnTo>
                  <a:pt x="0" y="1212"/>
                </a:lnTo>
                <a:close/>
              </a:path>
            </a:pathLst>
          </a:custGeom>
          <a:gradFill flip="none" rotWithShape="1">
            <a:gsLst>
              <a:gs pos="37000">
                <a:srgbClr val="1F526D"/>
              </a:gs>
              <a:gs pos="100000">
                <a:schemeClr val="bg1"/>
              </a:gs>
              <a:gs pos="82000">
                <a:srgbClr val="459BCA"/>
              </a:gs>
            </a:gsLst>
            <a:lin ang="10800000" scaled="0"/>
          </a:gradFill>
          <a:ln w="9525">
            <a:noFill/>
            <a:round/>
          </a:ln>
        </p:spPr>
        <p:txBody>
          <a:bodyPr wrap="none" lIns="72000" tIns="72000" rIns="72000" bIns="72000" anchor="ctr"/>
          <a:lstStyle>
            <a:lvl1pPr>
              <a:defRPr sz="1600" b="1">
                <a:solidFill>
                  <a:schemeClr val="bg1"/>
                </a:solidFill>
                <a:latin typeface="Arial" panose="020B0604020202020204" pitchFamily="34" charset="0"/>
              </a:defRPr>
            </a:lvl1pPr>
            <a:lvl2pPr marL="742950" indent="-285750">
              <a:defRPr sz="1600" b="1">
                <a:solidFill>
                  <a:schemeClr val="bg1"/>
                </a:solidFill>
                <a:latin typeface="Arial" panose="020B0604020202020204" pitchFamily="34" charset="0"/>
              </a:defRPr>
            </a:lvl2pPr>
            <a:lvl3pPr marL="1143000" indent="-228600">
              <a:defRPr sz="1600" b="1">
                <a:solidFill>
                  <a:schemeClr val="bg1"/>
                </a:solidFill>
                <a:latin typeface="Arial" panose="020B0604020202020204" pitchFamily="34" charset="0"/>
              </a:defRPr>
            </a:lvl3pPr>
            <a:lvl4pPr marL="1600200" indent="-228600">
              <a:defRPr sz="1600" b="1">
                <a:solidFill>
                  <a:schemeClr val="bg1"/>
                </a:solidFill>
                <a:latin typeface="Arial" panose="020B0604020202020204" pitchFamily="34" charset="0"/>
              </a:defRPr>
            </a:lvl4pPr>
            <a:lvl5pPr marL="2057400" indent="-228600">
              <a:defRPr sz="1600" b="1">
                <a:solidFill>
                  <a:schemeClr val="bg1"/>
                </a:solidFill>
                <a:latin typeface="Arial" panose="020B0604020202020204" pitchFamily="34" charset="0"/>
              </a:defRPr>
            </a:lvl5pPr>
            <a:lvl6pPr marL="2514600" indent="-228600" algn="ctr" eaLnBrk="0" fontAlgn="base" hangingPunct="0">
              <a:lnSpc>
                <a:spcPts val="2200"/>
              </a:lnSpc>
              <a:spcBef>
                <a:spcPct val="50000"/>
              </a:spcBef>
              <a:spcAft>
                <a:spcPct val="0"/>
              </a:spcAft>
              <a:buClr>
                <a:schemeClr val="accent2"/>
              </a:buClr>
              <a:buFont typeface="Wingdings" panose="05000000000000000000" pitchFamily="2" charset="2"/>
              <a:defRPr sz="1600" b="1">
                <a:solidFill>
                  <a:schemeClr val="bg1"/>
                </a:solidFill>
                <a:latin typeface="Arial" panose="020B0604020202020204" pitchFamily="34" charset="0"/>
              </a:defRPr>
            </a:lvl6pPr>
            <a:lvl7pPr marL="2971800" indent="-228600" algn="ctr" eaLnBrk="0" fontAlgn="base" hangingPunct="0">
              <a:lnSpc>
                <a:spcPts val="2200"/>
              </a:lnSpc>
              <a:spcBef>
                <a:spcPct val="50000"/>
              </a:spcBef>
              <a:spcAft>
                <a:spcPct val="0"/>
              </a:spcAft>
              <a:buClr>
                <a:schemeClr val="accent2"/>
              </a:buClr>
              <a:buFont typeface="Wingdings" panose="05000000000000000000" pitchFamily="2" charset="2"/>
              <a:defRPr sz="1600" b="1">
                <a:solidFill>
                  <a:schemeClr val="bg1"/>
                </a:solidFill>
                <a:latin typeface="Arial" panose="020B0604020202020204" pitchFamily="34" charset="0"/>
              </a:defRPr>
            </a:lvl7pPr>
            <a:lvl8pPr marL="3429000" indent="-228600" algn="ctr" eaLnBrk="0" fontAlgn="base" hangingPunct="0">
              <a:lnSpc>
                <a:spcPts val="2200"/>
              </a:lnSpc>
              <a:spcBef>
                <a:spcPct val="50000"/>
              </a:spcBef>
              <a:spcAft>
                <a:spcPct val="0"/>
              </a:spcAft>
              <a:buClr>
                <a:schemeClr val="accent2"/>
              </a:buClr>
              <a:buFont typeface="Wingdings" panose="05000000000000000000" pitchFamily="2" charset="2"/>
              <a:defRPr sz="1600" b="1">
                <a:solidFill>
                  <a:schemeClr val="bg1"/>
                </a:solidFill>
                <a:latin typeface="Arial" panose="020B0604020202020204" pitchFamily="34" charset="0"/>
              </a:defRPr>
            </a:lvl8pPr>
            <a:lvl9pPr marL="3886200" indent="-228600" algn="ctr" eaLnBrk="0" fontAlgn="base" hangingPunct="0">
              <a:lnSpc>
                <a:spcPts val="2200"/>
              </a:lnSpc>
              <a:spcBef>
                <a:spcPct val="50000"/>
              </a:spcBef>
              <a:spcAft>
                <a:spcPct val="0"/>
              </a:spcAft>
              <a:buClr>
                <a:schemeClr val="accent2"/>
              </a:buClr>
              <a:buFont typeface="Wingdings" panose="05000000000000000000" pitchFamily="2" charset="2"/>
              <a:defRPr sz="1600" b="1">
                <a:solidFill>
                  <a:schemeClr val="bg1"/>
                </a:solidFill>
                <a:latin typeface="Arial" panose="020B0604020202020204" pitchFamily="34" charset="0"/>
              </a:defRPr>
            </a:lvl9pPr>
          </a:lstStyle>
          <a:p>
            <a:endParaRPr lang="de-DE" altLang="de-DE">
              <a:ea typeface="DINPro" panose="02000503030000020004" charset="0"/>
            </a:endParaRPr>
          </a:p>
        </p:txBody>
      </p:sp>
      <p:sp>
        <p:nvSpPr>
          <p:cNvPr id="15" name="Freeform 4"/>
          <p:cNvSpPr/>
          <p:nvPr userDrawn="1"/>
        </p:nvSpPr>
        <p:spPr bwMode="auto">
          <a:xfrm flipV="1">
            <a:off x="8148320" y="8027035"/>
            <a:ext cx="14075410" cy="3012440"/>
          </a:xfrm>
          <a:custGeom>
            <a:avLst/>
            <a:gdLst>
              <a:gd name="T0" fmla="*/ 0 w 5125"/>
              <a:gd name="T1" fmla="*/ 1924050 h 1212"/>
              <a:gd name="T2" fmla="*/ 1068318 w 5125"/>
              <a:gd name="T3" fmla="*/ 0 h 1212"/>
              <a:gd name="T4" fmla="*/ 7510463 w 5125"/>
              <a:gd name="T5" fmla="*/ 0 h 1212"/>
              <a:gd name="T6" fmla="*/ 7510463 w 5125"/>
              <a:gd name="T7" fmla="*/ 839788 h 1212"/>
              <a:gd name="T8" fmla="*/ 1257361 w 5125"/>
              <a:gd name="T9" fmla="*/ 839788 h 1212"/>
              <a:gd name="T10" fmla="*/ 0 w 5125"/>
              <a:gd name="T11" fmla="*/ 1924050 h 1212"/>
              <a:gd name="T12" fmla="*/ 0 60000 65536"/>
              <a:gd name="T13" fmla="*/ 0 60000 65536"/>
              <a:gd name="T14" fmla="*/ 0 60000 65536"/>
              <a:gd name="T15" fmla="*/ 0 60000 65536"/>
              <a:gd name="T16" fmla="*/ 0 60000 65536"/>
              <a:gd name="T17" fmla="*/ 0 60000 65536"/>
              <a:gd name="T18" fmla="*/ 0 w 5125"/>
              <a:gd name="T19" fmla="*/ 0 h 1212"/>
              <a:gd name="T20" fmla="*/ 5125 w 5125"/>
              <a:gd name="T21" fmla="*/ 1212 h 1212"/>
            </a:gdLst>
            <a:ahLst/>
            <a:cxnLst>
              <a:cxn ang="T12">
                <a:pos x="T0" y="T1"/>
              </a:cxn>
              <a:cxn ang="T13">
                <a:pos x="T2" y="T3"/>
              </a:cxn>
              <a:cxn ang="T14">
                <a:pos x="T4" y="T5"/>
              </a:cxn>
              <a:cxn ang="T15">
                <a:pos x="T6" y="T7"/>
              </a:cxn>
              <a:cxn ang="T16">
                <a:pos x="T8" y="T9"/>
              </a:cxn>
              <a:cxn ang="T17">
                <a:pos x="T10" y="T11"/>
              </a:cxn>
            </a:cxnLst>
            <a:rect l="T18" t="T19" r="T20" b="T21"/>
            <a:pathLst>
              <a:path w="5125" h="1212">
                <a:moveTo>
                  <a:pt x="0" y="1212"/>
                </a:moveTo>
                <a:lnTo>
                  <a:pt x="729" y="0"/>
                </a:lnTo>
                <a:lnTo>
                  <a:pt x="5125" y="0"/>
                </a:lnTo>
                <a:lnTo>
                  <a:pt x="5125" y="529"/>
                </a:lnTo>
                <a:lnTo>
                  <a:pt x="858" y="529"/>
                </a:lnTo>
                <a:lnTo>
                  <a:pt x="0" y="1212"/>
                </a:lnTo>
                <a:close/>
              </a:path>
            </a:pathLst>
          </a:custGeom>
          <a:gradFill flip="none" rotWithShape="1">
            <a:gsLst>
              <a:gs pos="37000">
                <a:srgbClr val="1F526D"/>
              </a:gs>
              <a:gs pos="100000">
                <a:schemeClr val="bg1"/>
              </a:gs>
              <a:gs pos="82000">
                <a:srgbClr val="459BCA"/>
              </a:gs>
            </a:gsLst>
            <a:lin ang="10800000" scaled="1"/>
            <a:tileRect/>
          </a:gradFill>
          <a:ln w="9525">
            <a:noFill/>
            <a:round/>
          </a:ln>
        </p:spPr>
        <p:txBody>
          <a:bodyPr wrap="none" lIns="72000" tIns="72000" rIns="72000" bIns="72000" anchor="ctr"/>
          <a:lstStyle>
            <a:lvl1pPr>
              <a:defRPr sz="1600" b="1">
                <a:solidFill>
                  <a:schemeClr val="bg1"/>
                </a:solidFill>
                <a:latin typeface="Arial" panose="020B0604020202020204" pitchFamily="34" charset="0"/>
              </a:defRPr>
            </a:lvl1pPr>
            <a:lvl2pPr marL="742950" indent="-285750">
              <a:defRPr sz="1600" b="1">
                <a:solidFill>
                  <a:schemeClr val="bg1"/>
                </a:solidFill>
                <a:latin typeface="Arial" panose="020B0604020202020204" pitchFamily="34" charset="0"/>
              </a:defRPr>
            </a:lvl2pPr>
            <a:lvl3pPr marL="1143000" indent="-228600">
              <a:defRPr sz="1600" b="1">
                <a:solidFill>
                  <a:schemeClr val="bg1"/>
                </a:solidFill>
                <a:latin typeface="Arial" panose="020B0604020202020204" pitchFamily="34" charset="0"/>
              </a:defRPr>
            </a:lvl3pPr>
            <a:lvl4pPr marL="1600200" indent="-228600">
              <a:defRPr sz="1600" b="1">
                <a:solidFill>
                  <a:schemeClr val="bg1"/>
                </a:solidFill>
                <a:latin typeface="Arial" panose="020B0604020202020204" pitchFamily="34" charset="0"/>
              </a:defRPr>
            </a:lvl4pPr>
            <a:lvl5pPr marL="2057400" indent="-228600">
              <a:defRPr sz="1600" b="1">
                <a:solidFill>
                  <a:schemeClr val="bg1"/>
                </a:solidFill>
                <a:latin typeface="Arial" panose="020B0604020202020204" pitchFamily="34" charset="0"/>
              </a:defRPr>
            </a:lvl5pPr>
            <a:lvl6pPr marL="2514600" indent="-228600" algn="ctr" eaLnBrk="0" fontAlgn="base" hangingPunct="0">
              <a:lnSpc>
                <a:spcPts val="2200"/>
              </a:lnSpc>
              <a:spcBef>
                <a:spcPct val="50000"/>
              </a:spcBef>
              <a:spcAft>
                <a:spcPct val="0"/>
              </a:spcAft>
              <a:buClr>
                <a:schemeClr val="accent2"/>
              </a:buClr>
              <a:buFont typeface="Wingdings" panose="05000000000000000000" pitchFamily="2" charset="2"/>
              <a:defRPr sz="1600" b="1">
                <a:solidFill>
                  <a:schemeClr val="bg1"/>
                </a:solidFill>
                <a:latin typeface="Arial" panose="020B0604020202020204" pitchFamily="34" charset="0"/>
              </a:defRPr>
            </a:lvl6pPr>
            <a:lvl7pPr marL="2971800" indent="-228600" algn="ctr" eaLnBrk="0" fontAlgn="base" hangingPunct="0">
              <a:lnSpc>
                <a:spcPts val="2200"/>
              </a:lnSpc>
              <a:spcBef>
                <a:spcPct val="50000"/>
              </a:spcBef>
              <a:spcAft>
                <a:spcPct val="0"/>
              </a:spcAft>
              <a:buClr>
                <a:schemeClr val="accent2"/>
              </a:buClr>
              <a:buFont typeface="Wingdings" panose="05000000000000000000" pitchFamily="2" charset="2"/>
              <a:defRPr sz="1600" b="1">
                <a:solidFill>
                  <a:schemeClr val="bg1"/>
                </a:solidFill>
                <a:latin typeface="Arial" panose="020B0604020202020204" pitchFamily="34" charset="0"/>
              </a:defRPr>
            </a:lvl7pPr>
            <a:lvl8pPr marL="3429000" indent="-228600" algn="ctr" eaLnBrk="0" fontAlgn="base" hangingPunct="0">
              <a:lnSpc>
                <a:spcPts val="2200"/>
              </a:lnSpc>
              <a:spcBef>
                <a:spcPct val="50000"/>
              </a:spcBef>
              <a:spcAft>
                <a:spcPct val="0"/>
              </a:spcAft>
              <a:buClr>
                <a:schemeClr val="accent2"/>
              </a:buClr>
              <a:buFont typeface="Wingdings" panose="05000000000000000000" pitchFamily="2" charset="2"/>
              <a:defRPr sz="1600" b="1">
                <a:solidFill>
                  <a:schemeClr val="bg1"/>
                </a:solidFill>
                <a:latin typeface="Arial" panose="020B0604020202020204" pitchFamily="34" charset="0"/>
              </a:defRPr>
            </a:lvl8pPr>
            <a:lvl9pPr marL="3886200" indent="-228600" algn="ctr" eaLnBrk="0" fontAlgn="base" hangingPunct="0">
              <a:lnSpc>
                <a:spcPts val="2200"/>
              </a:lnSpc>
              <a:spcBef>
                <a:spcPct val="50000"/>
              </a:spcBef>
              <a:spcAft>
                <a:spcPct val="0"/>
              </a:spcAft>
              <a:buClr>
                <a:schemeClr val="accent2"/>
              </a:buClr>
              <a:buFont typeface="Wingdings" panose="05000000000000000000" pitchFamily="2" charset="2"/>
              <a:defRPr sz="1600" b="1">
                <a:solidFill>
                  <a:schemeClr val="bg1"/>
                </a:solidFill>
                <a:latin typeface="Arial" panose="020B0604020202020204" pitchFamily="34" charset="0"/>
              </a:defRPr>
            </a:lvl9pPr>
          </a:lstStyle>
          <a:p>
            <a:endParaRPr lang="de-DE" altLang="de-DE">
              <a:ea typeface="DINPro" panose="02000503030000020004" charset="0"/>
            </a:endParaRPr>
          </a:p>
        </p:txBody>
      </p:sp>
      <p:sp>
        <p:nvSpPr>
          <p:cNvPr id="16" name="Freeform 5"/>
          <p:cNvSpPr/>
          <p:nvPr userDrawn="1"/>
        </p:nvSpPr>
        <p:spPr bwMode="auto">
          <a:xfrm>
            <a:off x="8275955" y="4665345"/>
            <a:ext cx="13947775" cy="1946275"/>
          </a:xfrm>
          <a:custGeom>
            <a:avLst/>
            <a:gdLst>
              <a:gd name="T0" fmla="*/ 0 w 5078"/>
              <a:gd name="T1" fmla="*/ 1036637 h 783"/>
              <a:gd name="T2" fmla="*/ 1231085 w 5078"/>
              <a:gd name="T3" fmla="*/ 1587 h 783"/>
              <a:gd name="T4" fmla="*/ 7442200 w 5078"/>
              <a:gd name="T5" fmla="*/ 0 h 783"/>
              <a:gd name="T6" fmla="*/ 7442200 w 5078"/>
              <a:gd name="T7" fmla="*/ 839787 h 783"/>
              <a:gd name="T8" fmla="*/ 1188583 w 5078"/>
              <a:gd name="T9" fmla="*/ 839787 h 783"/>
              <a:gd name="T10" fmla="*/ 0 w 5078"/>
              <a:gd name="T11" fmla="*/ 1243012 h 783"/>
              <a:gd name="T12" fmla="*/ 0 w 5078"/>
              <a:gd name="T13" fmla="*/ 1036637 h 783"/>
              <a:gd name="T14" fmla="*/ 0 60000 65536"/>
              <a:gd name="T15" fmla="*/ 0 60000 65536"/>
              <a:gd name="T16" fmla="*/ 0 60000 65536"/>
              <a:gd name="T17" fmla="*/ 0 60000 65536"/>
              <a:gd name="T18" fmla="*/ 0 60000 65536"/>
              <a:gd name="T19" fmla="*/ 0 60000 65536"/>
              <a:gd name="T20" fmla="*/ 0 60000 65536"/>
              <a:gd name="T21" fmla="*/ 0 w 5078"/>
              <a:gd name="T22" fmla="*/ 0 h 783"/>
              <a:gd name="T23" fmla="*/ 5078 w 5078"/>
              <a:gd name="T24" fmla="*/ 783 h 7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78" h="783">
                <a:moveTo>
                  <a:pt x="0" y="653"/>
                </a:moveTo>
                <a:lnTo>
                  <a:pt x="840" y="1"/>
                </a:lnTo>
                <a:lnTo>
                  <a:pt x="5078" y="0"/>
                </a:lnTo>
                <a:lnTo>
                  <a:pt x="5078" y="529"/>
                </a:lnTo>
                <a:lnTo>
                  <a:pt x="811" y="529"/>
                </a:lnTo>
                <a:lnTo>
                  <a:pt x="0" y="783"/>
                </a:lnTo>
                <a:lnTo>
                  <a:pt x="0" y="653"/>
                </a:lnTo>
                <a:close/>
              </a:path>
            </a:pathLst>
          </a:custGeom>
          <a:solidFill>
            <a:schemeClr val="bg1">
              <a:lumMod val="65000"/>
            </a:schemeClr>
          </a:solidFill>
          <a:ln w="9525">
            <a:noFill/>
            <a:round/>
          </a:ln>
        </p:spPr>
        <p:txBody>
          <a:bodyPr wrap="none" lIns="72000" tIns="72000" rIns="72000" bIns="72000" anchor="ctr"/>
          <a:lstStyle>
            <a:lvl1pPr>
              <a:defRPr sz="1600" b="1">
                <a:solidFill>
                  <a:schemeClr val="bg1"/>
                </a:solidFill>
                <a:latin typeface="Arial" panose="020B0604020202020204" pitchFamily="34" charset="0"/>
              </a:defRPr>
            </a:lvl1pPr>
            <a:lvl2pPr marL="742950" indent="-285750">
              <a:defRPr sz="1600" b="1">
                <a:solidFill>
                  <a:schemeClr val="bg1"/>
                </a:solidFill>
                <a:latin typeface="Arial" panose="020B0604020202020204" pitchFamily="34" charset="0"/>
              </a:defRPr>
            </a:lvl2pPr>
            <a:lvl3pPr marL="1143000" indent="-228600">
              <a:defRPr sz="1600" b="1">
                <a:solidFill>
                  <a:schemeClr val="bg1"/>
                </a:solidFill>
                <a:latin typeface="Arial" panose="020B0604020202020204" pitchFamily="34" charset="0"/>
              </a:defRPr>
            </a:lvl3pPr>
            <a:lvl4pPr marL="1600200" indent="-228600">
              <a:defRPr sz="1600" b="1">
                <a:solidFill>
                  <a:schemeClr val="bg1"/>
                </a:solidFill>
                <a:latin typeface="Arial" panose="020B0604020202020204" pitchFamily="34" charset="0"/>
              </a:defRPr>
            </a:lvl4pPr>
            <a:lvl5pPr marL="2057400" indent="-228600">
              <a:defRPr sz="1600" b="1">
                <a:solidFill>
                  <a:schemeClr val="bg1"/>
                </a:solidFill>
                <a:latin typeface="Arial" panose="020B0604020202020204" pitchFamily="34" charset="0"/>
              </a:defRPr>
            </a:lvl5pPr>
            <a:lvl6pPr marL="2514600" indent="-228600" algn="ctr" eaLnBrk="0" fontAlgn="base" hangingPunct="0">
              <a:lnSpc>
                <a:spcPts val="2200"/>
              </a:lnSpc>
              <a:spcBef>
                <a:spcPct val="50000"/>
              </a:spcBef>
              <a:spcAft>
                <a:spcPct val="0"/>
              </a:spcAft>
              <a:buClr>
                <a:schemeClr val="accent2"/>
              </a:buClr>
              <a:buFont typeface="Wingdings" panose="05000000000000000000" pitchFamily="2" charset="2"/>
              <a:defRPr sz="1600" b="1">
                <a:solidFill>
                  <a:schemeClr val="bg1"/>
                </a:solidFill>
                <a:latin typeface="Arial" panose="020B0604020202020204" pitchFamily="34" charset="0"/>
              </a:defRPr>
            </a:lvl6pPr>
            <a:lvl7pPr marL="2971800" indent="-228600" algn="ctr" eaLnBrk="0" fontAlgn="base" hangingPunct="0">
              <a:lnSpc>
                <a:spcPts val="2200"/>
              </a:lnSpc>
              <a:spcBef>
                <a:spcPct val="50000"/>
              </a:spcBef>
              <a:spcAft>
                <a:spcPct val="0"/>
              </a:spcAft>
              <a:buClr>
                <a:schemeClr val="accent2"/>
              </a:buClr>
              <a:buFont typeface="Wingdings" panose="05000000000000000000" pitchFamily="2" charset="2"/>
              <a:defRPr sz="1600" b="1">
                <a:solidFill>
                  <a:schemeClr val="bg1"/>
                </a:solidFill>
                <a:latin typeface="Arial" panose="020B0604020202020204" pitchFamily="34" charset="0"/>
              </a:defRPr>
            </a:lvl7pPr>
            <a:lvl8pPr marL="3429000" indent="-228600" algn="ctr" eaLnBrk="0" fontAlgn="base" hangingPunct="0">
              <a:lnSpc>
                <a:spcPts val="2200"/>
              </a:lnSpc>
              <a:spcBef>
                <a:spcPct val="50000"/>
              </a:spcBef>
              <a:spcAft>
                <a:spcPct val="0"/>
              </a:spcAft>
              <a:buClr>
                <a:schemeClr val="accent2"/>
              </a:buClr>
              <a:buFont typeface="Wingdings" panose="05000000000000000000" pitchFamily="2" charset="2"/>
              <a:defRPr sz="1600" b="1">
                <a:solidFill>
                  <a:schemeClr val="bg1"/>
                </a:solidFill>
                <a:latin typeface="Arial" panose="020B0604020202020204" pitchFamily="34" charset="0"/>
              </a:defRPr>
            </a:lvl8pPr>
            <a:lvl9pPr marL="3886200" indent="-228600" algn="ctr" eaLnBrk="0" fontAlgn="base" hangingPunct="0">
              <a:lnSpc>
                <a:spcPts val="2200"/>
              </a:lnSpc>
              <a:spcBef>
                <a:spcPct val="50000"/>
              </a:spcBef>
              <a:spcAft>
                <a:spcPct val="0"/>
              </a:spcAft>
              <a:buClr>
                <a:schemeClr val="accent2"/>
              </a:buClr>
              <a:buFont typeface="Wingdings" panose="05000000000000000000" pitchFamily="2" charset="2"/>
              <a:defRPr sz="1600" b="1">
                <a:solidFill>
                  <a:schemeClr val="bg1"/>
                </a:solidFill>
                <a:latin typeface="Arial" panose="020B0604020202020204" pitchFamily="34" charset="0"/>
              </a:defRPr>
            </a:lvl9pPr>
          </a:lstStyle>
          <a:p>
            <a:endParaRPr lang="de-DE" altLang="de-DE">
              <a:ea typeface="DINPro" panose="02000503030000020004" charset="0"/>
            </a:endParaRPr>
          </a:p>
        </p:txBody>
      </p:sp>
      <p:sp>
        <p:nvSpPr>
          <p:cNvPr id="17" name="Freeform 6"/>
          <p:cNvSpPr/>
          <p:nvPr userDrawn="1"/>
        </p:nvSpPr>
        <p:spPr bwMode="auto">
          <a:xfrm>
            <a:off x="8275955" y="7275195"/>
            <a:ext cx="13947775" cy="2063115"/>
          </a:xfrm>
          <a:custGeom>
            <a:avLst/>
            <a:gdLst>
              <a:gd name="T0" fmla="*/ 0 w 5078"/>
              <a:gd name="T1" fmla="*/ 280988 h 830"/>
              <a:gd name="T2" fmla="*/ 1231085 w 5078"/>
              <a:gd name="T3" fmla="*/ 1316038 h 830"/>
              <a:gd name="T4" fmla="*/ 7442200 w 5078"/>
              <a:gd name="T5" fmla="*/ 1317625 h 830"/>
              <a:gd name="T6" fmla="*/ 7442200 w 5078"/>
              <a:gd name="T7" fmla="*/ 477838 h 830"/>
              <a:gd name="T8" fmla="*/ 1188583 w 5078"/>
              <a:gd name="T9" fmla="*/ 477838 h 830"/>
              <a:gd name="T10" fmla="*/ 0 w 5078"/>
              <a:gd name="T11" fmla="*/ 0 h 830"/>
              <a:gd name="T12" fmla="*/ 0 w 5078"/>
              <a:gd name="T13" fmla="*/ 280988 h 830"/>
              <a:gd name="T14" fmla="*/ 0 60000 65536"/>
              <a:gd name="T15" fmla="*/ 0 60000 65536"/>
              <a:gd name="T16" fmla="*/ 0 60000 65536"/>
              <a:gd name="T17" fmla="*/ 0 60000 65536"/>
              <a:gd name="T18" fmla="*/ 0 60000 65536"/>
              <a:gd name="T19" fmla="*/ 0 60000 65536"/>
              <a:gd name="T20" fmla="*/ 0 60000 65536"/>
              <a:gd name="T21" fmla="*/ 0 w 5078"/>
              <a:gd name="T22" fmla="*/ 0 h 830"/>
              <a:gd name="T23" fmla="*/ 5078 w 5078"/>
              <a:gd name="T24" fmla="*/ 830 h 8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78" h="830">
                <a:moveTo>
                  <a:pt x="0" y="177"/>
                </a:moveTo>
                <a:lnTo>
                  <a:pt x="840" y="829"/>
                </a:lnTo>
                <a:lnTo>
                  <a:pt x="5078" y="830"/>
                </a:lnTo>
                <a:lnTo>
                  <a:pt x="5078" y="301"/>
                </a:lnTo>
                <a:lnTo>
                  <a:pt x="811" y="301"/>
                </a:lnTo>
                <a:lnTo>
                  <a:pt x="0" y="0"/>
                </a:lnTo>
                <a:lnTo>
                  <a:pt x="0" y="177"/>
                </a:lnTo>
                <a:close/>
              </a:path>
            </a:pathLst>
          </a:custGeom>
          <a:solidFill>
            <a:schemeClr val="bg1">
              <a:lumMod val="65000"/>
            </a:schemeClr>
          </a:solidFill>
          <a:ln w="9525">
            <a:noFill/>
            <a:round/>
          </a:ln>
        </p:spPr>
        <p:txBody>
          <a:bodyPr wrap="none" lIns="72000" tIns="72000" rIns="72000" bIns="72000" anchor="ctr"/>
          <a:lstStyle>
            <a:lvl1pPr>
              <a:defRPr sz="1600" b="1">
                <a:solidFill>
                  <a:schemeClr val="bg1"/>
                </a:solidFill>
                <a:latin typeface="Arial" panose="020B0604020202020204" pitchFamily="34" charset="0"/>
              </a:defRPr>
            </a:lvl1pPr>
            <a:lvl2pPr marL="742950" indent="-285750">
              <a:defRPr sz="1600" b="1">
                <a:solidFill>
                  <a:schemeClr val="bg1"/>
                </a:solidFill>
                <a:latin typeface="Arial" panose="020B0604020202020204" pitchFamily="34" charset="0"/>
              </a:defRPr>
            </a:lvl2pPr>
            <a:lvl3pPr marL="1143000" indent="-228600">
              <a:defRPr sz="1600" b="1">
                <a:solidFill>
                  <a:schemeClr val="bg1"/>
                </a:solidFill>
                <a:latin typeface="Arial" panose="020B0604020202020204" pitchFamily="34" charset="0"/>
              </a:defRPr>
            </a:lvl3pPr>
            <a:lvl4pPr marL="1600200" indent="-228600">
              <a:defRPr sz="1600" b="1">
                <a:solidFill>
                  <a:schemeClr val="bg1"/>
                </a:solidFill>
                <a:latin typeface="Arial" panose="020B0604020202020204" pitchFamily="34" charset="0"/>
              </a:defRPr>
            </a:lvl4pPr>
            <a:lvl5pPr marL="2057400" indent="-228600">
              <a:defRPr sz="1600" b="1">
                <a:solidFill>
                  <a:schemeClr val="bg1"/>
                </a:solidFill>
                <a:latin typeface="Arial" panose="020B0604020202020204" pitchFamily="34" charset="0"/>
              </a:defRPr>
            </a:lvl5pPr>
            <a:lvl6pPr marL="2514600" indent="-228600" algn="ctr" eaLnBrk="0" fontAlgn="base" hangingPunct="0">
              <a:lnSpc>
                <a:spcPts val="2200"/>
              </a:lnSpc>
              <a:spcBef>
                <a:spcPct val="50000"/>
              </a:spcBef>
              <a:spcAft>
                <a:spcPct val="0"/>
              </a:spcAft>
              <a:buClr>
                <a:schemeClr val="accent2"/>
              </a:buClr>
              <a:buFont typeface="Wingdings" panose="05000000000000000000" pitchFamily="2" charset="2"/>
              <a:defRPr sz="1600" b="1">
                <a:solidFill>
                  <a:schemeClr val="bg1"/>
                </a:solidFill>
                <a:latin typeface="Arial" panose="020B0604020202020204" pitchFamily="34" charset="0"/>
              </a:defRPr>
            </a:lvl6pPr>
            <a:lvl7pPr marL="2971800" indent="-228600" algn="ctr" eaLnBrk="0" fontAlgn="base" hangingPunct="0">
              <a:lnSpc>
                <a:spcPts val="2200"/>
              </a:lnSpc>
              <a:spcBef>
                <a:spcPct val="50000"/>
              </a:spcBef>
              <a:spcAft>
                <a:spcPct val="0"/>
              </a:spcAft>
              <a:buClr>
                <a:schemeClr val="accent2"/>
              </a:buClr>
              <a:buFont typeface="Wingdings" panose="05000000000000000000" pitchFamily="2" charset="2"/>
              <a:defRPr sz="1600" b="1">
                <a:solidFill>
                  <a:schemeClr val="bg1"/>
                </a:solidFill>
                <a:latin typeface="Arial" panose="020B0604020202020204" pitchFamily="34" charset="0"/>
              </a:defRPr>
            </a:lvl7pPr>
            <a:lvl8pPr marL="3429000" indent="-228600" algn="ctr" eaLnBrk="0" fontAlgn="base" hangingPunct="0">
              <a:lnSpc>
                <a:spcPts val="2200"/>
              </a:lnSpc>
              <a:spcBef>
                <a:spcPct val="50000"/>
              </a:spcBef>
              <a:spcAft>
                <a:spcPct val="0"/>
              </a:spcAft>
              <a:buClr>
                <a:schemeClr val="accent2"/>
              </a:buClr>
              <a:buFont typeface="Wingdings" panose="05000000000000000000" pitchFamily="2" charset="2"/>
              <a:defRPr sz="1600" b="1">
                <a:solidFill>
                  <a:schemeClr val="bg1"/>
                </a:solidFill>
                <a:latin typeface="Arial" panose="020B0604020202020204" pitchFamily="34" charset="0"/>
              </a:defRPr>
            </a:lvl8pPr>
            <a:lvl9pPr marL="3886200" indent="-228600" algn="ctr" eaLnBrk="0" fontAlgn="base" hangingPunct="0">
              <a:lnSpc>
                <a:spcPts val="2200"/>
              </a:lnSpc>
              <a:spcBef>
                <a:spcPct val="50000"/>
              </a:spcBef>
              <a:spcAft>
                <a:spcPct val="0"/>
              </a:spcAft>
              <a:buClr>
                <a:schemeClr val="accent2"/>
              </a:buClr>
              <a:buFont typeface="Wingdings" panose="05000000000000000000" pitchFamily="2" charset="2"/>
              <a:defRPr sz="1600" b="1">
                <a:solidFill>
                  <a:schemeClr val="bg1"/>
                </a:solidFill>
                <a:latin typeface="Arial" panose="020B0604020202020204" pitchFamily="34" charset="0"/>
              </a:defRPr>
            </a:lvl9pPr>
          </a:lstStyle>
          <a:p>
            <a:endParaRPr lang="de-DE" altLang="de-DE">
              <a:ea typeface="DINPro" panose="02000503030000020004" charset="0"/>
            </a:endParaRPr>
          </a:p>
        </p:txBody>
      </p:sp>
      <p:sp>
        <p:nvSpPr>
          <p:cNvPr id="18" name="Freeform 7"/>
          <p:cNvSpPr/>
          <p:nvPr userDrawn="1"/>
        </p:nvSpPr>
        <p:spPr bwMode="auto">
          <a:xfrm>
            <a:off x="8275955" y="6357620"/>
            <a:ext cx="13947775" cy="1315085"/>
          </a:xfrm>
          <a:custGeom>
            <a:avLst/>
            <a:gdLst>
              <a:gd name="T0" fmla="*/ 0 w 5078"/>
              <a:gd name="T1" fmla="*/ 384175 h 529"/>
              <a:gd name="T2" fmla="*/ 1179789 w 5078"/>
              <a:gd name="T3" fmla="*/ 1588 h 529"/>
              <a:gd name="T4" fmla="*/ 7442200 w 5078"/>
              <a:gd name="T5" fmla="*/ 0 h 529"/>
              <a:gd name="T6" fmla="*/ 7442200 w 5078"/>
              <a:gd name="T7" fmla="*/ 839788 h 529"/>
              <a:gd name="T8" fmla="*/ 1188583 w 5078"/>
              <a:gd name="T9" fmla="*/ 839788 h 529"/>
              <a:gd name="T10" fmla="*/ 0 w 5078"/>
              <a:gd name="T11" fmla="*/ 384175 h 529"/>
              <a:gd name="T12" fmla="*/ 0 60000 65536"/>
              <a:gd name="T13" fmla="*/ 0 60000 65536"/>
              <a:gd name="T14" fmla="*/ 0 60000 65536"/>
              <a:gd name="T15" fmla="*/ 0 60000 65536"/>
              <a:gd name="T16" fmla="*/ 0 60000 65536"/>
              <a:gd name="T17" fmla="*/ 0 60000 65536"/>
              <a:gd name="T18" fmla="*/ 0 w 5078"/>
              <a:gd name="T19" fmla="*/ 0 h 529"/>
              <a:gd name="T20" fmla="*/ 5078 w 5078"/>
              <a:gd name="T21" fmla="*/ 529 h 529"/>
            </a:gdLst>
            <a:ahLst/>
            <a:cxnLst>
              <a:cxn ang="T12">
                <a:pos x="T0" y="T1"/>
              </a:cxn>
              <a:cxn ang="T13">
                <a:pos x="T2" y="T3"/>
              </a:cxn>
              <a:cxn ang="T14">
                <a:pos x="T4" y="T5"/>
              </a:cxn>
              <a:cxn ang="T15">
                <a:pos x="T6" y="T7"/>
              </a:cxn>
              <a:cxn ang="T16">
                <a:pos x="T8" y="T9"/>
              </a:cxn>
              <a:cxn ang="T17">
                <a:pos x="T10" y="T11"/>
              </a:cxn>
            </a:cxnLst>
            <a:rect l="T18" t="T19" r="T20" b="T21"/>
            <a:pathLst>
              <a:path w="5078" h="529">
                <a:moveTo>
                  <a:pt x="0" y="242"/>
                </a:moveTo>
                <a:lnTo>
                  <a:pt x="805" y="1"/>
                </a:lnTo>
                <a:lnTo>
                  <a:pt x="5078" y="0"/>
                </a:lnTo>
                <a:lnTo>
                  <a:pt x="5078" y="529"/>
                </a:lnTo>
                <a:lnTo>
                  <a:pt x="811" y="529"/>
                </a:lnTo>
                <a:lnTo>
                  <a:pt x="0" y="242"/>
                </a:lnTo>
                <a:close/>
              </a:path>
            </a:pathLst>
          </a:custGeom>
          <a:solidFill>
            <a:srgbClr val="1F526D"/>
          </a:solidFill>
          <a:ln w="9525">
            <a:noFill/>
            <a:round/>
          </a:ln>
        </p:spPr>
        <p:txBody>
          <a:bodyPr wrap="none" lIns="72000" tIns="72000" rIns="72000" bIns="72000" anchor="ctr"/>
          <a:lstStyle>
            <a:lvl1pPr>
              <a:defRPr sz="1600" b="1">
                <a:solidFill>
                  <a:schemeClr val="bg1"/>
                </a:solidFill>
                <a:latin typeface="Arial" panose="020B0604020202020204" pitchFamily="34" charset="0"/>
              </a:defRPr>
            </a:lvl1pPr>
            <a:lvl2pPr marL="742950" indent="-285750">
              <a:defRPr sz="1600" b="1">
                <a:solidFill>
                  <a:schemeClr val="bg1"/>
                </a:solidFill>
                <a:latin typeface="Arial" panose="020B0604020202020204" pitchFamily="34" charset="0"/>
              </a:defRPr>
            </a:lvl2pPr>
            <a:lvl3pPr marL="1143000" indent="-228600">
              <a:defRPr sz="1600" b="1">
                <a:solidFill>
                  <a:schemeClr val="bg1"/>
                </a:solidFill>
                <a:latin typeface="Arial" panose="020B0604020202020204" pitchFamily="34" charset="0"/>
              </a:defRPr>
            </a:lvl3pPr>
            <a:lvl4pPr marL="1600200" indent="-228600">
              <a:defRPr sz="1600" b="1">
                <a:solidFill>
                  <a:schemeClr val="bg1"/>
                </a:solidFill>
                <a:latin typeface="Arial" panose="020B0604020202020204" pitchFamily="34" charset="0"/>
              </a:defRPr>
            </a:lvl4pPr>
            <a:lvl5pPr marL="2057400" indent="-228600">
              <a:defRPr sz="1600" b="1">
                <a:solidFill>
                  <a:schemeClr val="bg1"/>
                </a:solidFill>
                <a:latin typeface="Arial" panose="020B0604020202020204" pitchFamily="34" charset="0"/>
              </a:defRPr>
            </a:lvl5pPr>
            <a:lvl6pPr marL="2514600" indent="-228600" algn="ctr" eaLnBrk="0" fontAlgn="base" hangingPunct="0">
              <a:lnSpc>
                <a:spcPts val="2200"/>
              </a:lnSpc>
              <a:spcBef>
                <a:spcPct val="50000"/>
              </a:spcBef>
              <a:spcAft>
                <a:spcPct val="0"/>
              </a:spcAft>
              <a:buClr>
                <a:schemeClr val="accent2"/>
              </a:buClr>
              <a:buFont typeface="Wingdings" panose="05000000000000000000" pitchFamily="2" charset="2"/>
              <a:defRPr sz="1600" b="1">
                <a:solidFill>
                  <a:schemeClr val="bg1"/>
                </a:solidFill>
                <a:latin typeface="Arial" panose="020B0604020202020204" pitchFamily="34" charset="0"/>
              </a:defRPr>
            </a:lvl6pPr>
            <a:lvl7pPr marL="2971800" indent="-228600" algn="ctr" eaLnBrk="0" fontAlgn="base" hangingPunct="0">
              <a:lnSpc>
                <a:spcPts val="2200"/>
              </a:lnSpc>
              <a:spcBef>
                <a:spcPct val="50000"/>
              </a:spcBef>
              <a:spcAft>
                <a:spcPct val="0"/>
              </a:spcAft>
              <a:buClr>
                <a:schemeClr val="accent2"/>
              </a:buClr>
              <a:buFont typeface="Wingdings" panose="05000000000000000000" pitchFamily="2" charset="2"/>
              <a:defRPr sz="1600" b="1">
                <a:solidFill>
                  <a:schemeClr val="bg1"/>
                </a:solidFill>
                <a:latin typeface="Arial" panose="020B0604020202020204" pitchFamily="34" charset="0"/>
              </a:defRPr>
            </a:lvl7pPr>
            <a:lvl8pPr marL="3429000" indent="-228600" algn="ctr" eaLnBrk="0" fontAlgn="base" hangingPunct="0">
              <a:lnSpc>
                <a:spcPts val="2200"/>
              </a:lnSpc>
              <a:spcBef>
                <a:spcPct val="50000"/>
              </a:spcBef>
              <a:spcAft>
                <a:spcPct val="0"/>
              </a:spcAft>
              <a:buClr>
                <a:schemeClr val="accent2"/>
              </a:buClr>
              <a:buFont typeface="Wingdings" panose="05000000000000000000" pitchFamily="2" charset="2"/>
              <a:defRPr sz="1600" b="1">
                <a:solidFill>
                  <a:schemeClr val="bg1"/>
                </a:solidFill>
                <a:latin typeface="Arial" panose="020B0604020202020204" pitchFamily="34" charset="0"/>
              </a:defRPr>
            </a:lvl8pPr>
            <a:lvl9pPr marL="3886200" indent="-228600" algn="ctr" eaLnBrk="0" fontAlgn="base" hangingPunct="0">
              <a:lnSpc>
                <a:spcPts val="2200"/>
              </a:lnSpc>
              <a:spcBef>
                <a:spcPct val="50000"/>
              </a:spcBef>
              <a:spcAft>
                <a:spcPct val="0"/>
              </a:spcAft>
              <a:buClr>
                <a:schemeClr val="accent2"/>
              </a:buClr>
              <a:buFont typeface="Wingdings" panose="05000000000000000000" pitchFamily="2" charset="2"/>
              <a:defRPr sz="1600" b="1">
                <a:solidFill>
                  <a:schemeClr val="bg1"/>
                </a:solidFill>
                <a:latin typeface="Arial" panose="020B0604020202020204" pitchFamily="34" charset="0"/>
              </a:defRPr>
            </a:lvl9pPr>
          </a:lstStyle>
          <a:p>
            <a:endParaRPr lang="de-DE" altLang="de-DE">
              <a:ea typeface="DINPro" panose="02000503030000020004" charset="0"/>
            </a:endParaRPr>
          </a:p>
        </p:txBody>
      </p:sp>
      <p:sp>
        <p:nvSpPr>
          <p:cNvPr id="14" name="Picture Placeholder 2"/>
          <p:cNvSpPr>
            <a:spLocks noGrp="1"/>
          </p:cNvSpPr>
          <p:nvPr>
            <p:ph type="pic" idx="13" hasCustomPrompt="1"/>
          </p:nvPr>
        </p:nvSpPr>
        <p:spPr>
          <a:xfrm>
            <a:off x="1879600" y="3831590"/>
            <a:ext cx="6052185" cy="6052185"/>
          </a:xfrm>
          <a:prstGeom prst="ellipse">
            <a:avLst/>
          </a:prstGeom>
          <a:solidFill>
            <a:schemeClr val="bg2"/>
          </a:solidFill>
          <a:ln>
            <a:noFill/>
          </a:ln>
        </p:spPr>
        <p:style>
          <a:lnRef idx="2">
            <a:schemeClr val="accent2">
              <a:shade val="50000"/>
            </a:schemeClr>
          </a:lnRef>
          <a:fillRef idx="1">
            <a:schemeClr val="accent2"/>
          </a:fillRef>
          <a:effectRef idx="0">
            <a:schemeClr val="accent2"/>
          </a:effectRef>
          <a:fontRef idx="none"/>
        </p:style>
        <p:txBody>
          <a:bodyPr lIns="0" tIns="0" rIns="1727835" bIns="1727835" anchor="t"/>
          <a:lstStyle>
            <a:lvl1pPr marL="0" indent="0" algn="l">
              <a:lnSpc>
                <a:spcPct val="100000"/>
              </a:lnSpc>
              <a:buNone/>
              <a:defRPr sz="3200">
                <a:noFill/>
              </a:defRPr>
            </a:lvl1pPr>
            <a:lvl2pPr marL="504190" indent="0">
              <a:buNone/>
              <a:defRPr sz="3085"/>
            </a:lvl2pPr>
            <a:lvl3pPr marL="1007745" indent="0">
              <a:buNone/>
              <a:defRPr sz="2645"/>
            </a:lvl3pPr>
            <a:lvl4pPr marL="1511935" indent="0">
              <a:buNone/>
              <a:defRPr sz="2205"/>
            </a:lvl4pPr>
            <a:lvl5pPr marL="2016125" indent="0">
              <a:buNone/>
              <a:defRPr sz="2205"/>
            </a:lvl5pPr>
            <a:lvl6pPr marL="2519680" indent="0">
              <a:buNone/>
              <a:defRPr sz="2205"/>
            </a:lvl6pPr>
            <a:lvl7pPr marL="3023870" indent="0">
              <a:buNone/>
              <a:defRPr sz="2205"/>
            </a:lvl7pPr>
            <a:lvl8pPr marL="3528060" indent="0">
              <a:buNone/>
              <a:defRPr sz="2205"/>
            </a:lvl8pPr>
            <a:lvl9pPr marL="4031615" indent="0">
              <a:buNone/>
              <a:defRPr sz="2205"/>
            </a:lvl9pPr>
          </a:lstStyle>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zh-CN" altLang="en-US" strike="noStrike" noProof="1"/>
          </a:p>
          <a:p>
            <a:pPr fontAlgn="auto"/>
            <a:endParaRPr lang="en-US" strike="noStrike" noProof="1"/>
          </a:p>
        </p:txBody>
      </p:sp>
      <p:sp>
        <p:nvSpPr>
          <p:cNvPr id="10" name="弧形 9"/>
          <p:cNvSpPr/>
          <p:nvPr userDrawn="1"/>
        </p:nvSpPr>
        <p:spPr>
          <a:xfrm rot="10800000">
            <a:off x="1606550" y="3558540"/>
            <a:ext cx="6598920" cy="6598920"/>
          </a:xfrm>
          <a:prstGeom prst="arc">
            <a:avLst>
              <a:gd name="adj1" fmla="val 10813591"/>
              <a:gd name="adj2" fmla="val 0"/>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sz="5305">
              <a:ea typeface="DINPro" panose="02000503030000020004" charset="0"/>
            </a:endParaRPr>
          </a:p>
        </p:txBody>
      </p:sp>
      <p:sp>
        <p:nvSpPr>
          <p:cNvPr id="9" name="弧形 8"/>
          <p:cNvSpPr/>
          <p:nvPr userDrawn="1"/>
        </p:nvSpPr>
        <p:spPr>
          <a:xfrm rot="10800000" flipV="1">
            <a:off x="1605915" y="3558540"/>
            <a:ext cx="6598920" cy="6598920"/>
          </a:xfrm>
          <a:prstGeom prst="arc">
            <a:avLst>
              <a:gd name="adj1" fmla="val 10813591"/>
              <a:gd name="adj2" fmla="val 0"/>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sz="5305">
              <a:ea typeface="DINPro" panose="02000503030000020004" charset="0"/>
            </a:endParaRPr>
          </a:p>
        </p:txBody>
      </p:sp>
      <p:sp>
        <p:nvSpPr>
          <p:cNvPr id="20" name="Text Placeholder 3"/>
          <p:cNvSpPr>
            <a:spLocks noGrp="1"/>
          </p:cNvSpPr>
          <p:nvPr>
            <p:ph type="body" sz="half" idx="86" hasCustomPrompt="1"/>
          </p:nvPr>
        </p:nvSpPr>
        <p:spPr>
          <a:xfrm>
            <a:off x="10638790" y="3316605"/>
            <a:ext cx="11349355" cy="771525"/>
          </a:xfrm>
          <a:ln>
            <a:noFill/>
          </a:ln>
        </p:spPr>
        <p:txBody>
          <a:bodyPr/>
          <a:lstStyle>
            <a:lvl1pPr marL="0" indent="0" algn="l">
              <a:buNone/>
              <a:defRPr sz="4000" b="0" u="none" strike="noStrike" kern="0" cap="none" spc="380" normalizeH="0">
                <a:solidFill>
                  <a:schemeClr val="bg1"/>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1. PLEASE INSERT TEXT</a:t>
            </a:r>
            <a:endParaRPr lang="zh-CN" altLang="en-US" strike="noStrike" noProof="1"/>
          </a:p>
        </p:txBody>
      </p:sp>
      <p:sp>
        <p:nvSpPr>
          <p:cNvPr id="21" name="Text Placeholder 3"/>
          <p:cNvSpPr>
            <a:spLocks noGrp="1"/>
          </p:cNvSpPr>
          <p:nvPr>
            <p:ph type="body" sz="half" idx="14" hasCustomPrompt="1"/>
          </p:nvPr>
        </p:nvSpPr>
        <p:spPr>
          <a:xfrm>
            <a:off x="10676890" y="4916805"/>
            <a:ext cx="11349355" cy="771525"/>
          </a:xfrm>
          <a:ln>
            <a:noFill/>
          </a:ln>
        </p:spPr>
        <p:txBody>
          <a:bodyPr/>
          <a:lstStyle>
            <a:lvl1pPr marL="0" indent="0" algn="l">
              <a:buNone/>
              <a:defRPr sz="4000" b="0" u="none" strike="noStrike" kern="0" cap="none" spc="380" normalizeH="0">
                <a:solidFill>
                  <a:schemeClr val="bg1"/>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2. PLEASE INSERT TEXT</a:t>
            </a:r>
            <a:endParaRPr lang="zh-CN" altLang="en-US" strike="noStrike" noProof="1"/>
          </a:p>
        </p:txBody>
      </p:sp>
      <p:sp>
        <p:nvSpPr>
          <p:cNvPr id="22" name="Text Placeholder 3"/>
          <p:cNvSpPr>
            <a:spLocks noGrp="1"/>
          </p:cNvSpPr>
          <p:nvPr>
            <p:ph type="body" sz="half" idx="87" hasCustomPrompt="1"/>
          </p:nvPr>
        </p:nvSpPr>
        <p:spPr>
          <a:xfrm>
            <a:off x="10638790" y="6629400"/>
            <a:ext cx="11349355" cy="771525"/>
          </a:xfrm>
          <a:ln>
            <a:noFill/>
          </a:ln>
        </p:spPr>
        <p:txBody>
          <a:bodyPr/>
          <a:lstStyle>
            <a:lvl1pPr marL="0" indent="0" algn="l">
              <a:buNone/>
              <a:defRPr sz="4000" b="0" u="none" strike="noStrike" kern="0" cap="none" spc="380" normalizeH="0">
                <a:solidFill>
                  <a:schemeClr val="bg1"/>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3. PLEASE INSERT TEXT</a:t>
            </a:r>
            <a:endParaRPr lang="zh-CN" altLang="en-US" strike="noStrike" noProof="1"/>
          </a:p>
        </p:txBody>
      </p:sp>
      <p:sp>
        <p:nvSpPr>
          <p:cNvPr id="23" name="Text Placeholder 3"/>
          <p:cNvSpPr>
            <a:spLocks noGrp="1"/>
          </p:cNvSpPr>
          <p:nvPr>
            <p:ph type="body" sz="half" idx="88" hasCustomPrompt="1"/>
          </p:nvPr>
        </p:nvSpPr>
        <p:spPr>
          <a:xfrm>
            <a:off x="10638790" y="8324850"/>
            <a:ext cx="11349355" cy="771525"/>
          </a:xfrm>
          <a:ln>
            <a:noFill/>
          </a:ln>
        </p:spPr>
        <p:txBody>
          <a:bodyPr/>
          <a:lstStyle>
            <a:lvl1pPr marL="0" indent="0" algn="l">
              <a:buNone/>
              <a:defRPr sz="4000" b="0" u="none" strike="noStrike" kern="0" cap="none" spc="380" normalizeH="0">
                <a:solidFill>
                  <a:schemeClr val="bg1"/>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4. PLEASE INSERT TEXT</a:t>
            </a:r>
            <a:endParaRPr lang="zh-CN" altLang="en-US" strike="noStrike" noProof="1"/>
          </a:p>
        </p:txBody>
      </p:sp>
      <p:sp>
        <p:nvSpPr>
          <p:cNvPr id="24" name="Text Placeholder 3"/>
          <p:cNvSpPr>
            <a:spLocks noGrp="1"/>
          </p:cNvSpPr>
          <p:nvPr>
            <p:ph type="body" sz="half" idx="89" hasCustomPrompt="1"/>
          </p:nvPr>
        </p:nvSpPr>
        <p:spPr>
          <a:xfrm>
            <a:off x="10676890" y="10020300"/>
            <a:ext cx="11349355" cy="771525"/>
          </a:xfrm>
          <a:ln>
            <a:noFill/>
          </a:ln>
        </p:spPr>
        <p:txBody>
          <a:bodyPr/>
          <a:lstStyle>
            <a:lvl1pPr marL="0" indent="0" algn="l">
              <a:buNone/>
              <a:defRPr sz="4000" b="0" u="none" strike="noStrike" kern="0" cap="none" spc="380" normalizeH="0">
                <a:solidFill>
                  <a:schemeClr val="bg1"/>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5. PLEASE INSERT TEXT</a:t>
            </a:r>
            <a:endParaRPr lang="zh-CN" altLang="en-US" strike="noStrike" noProof="1"/>
          </a:p>
        </p:txBody>
      </p:sp>
      <p:pic>
        <p:nvPicPr>
          <p:cNvPr id="25" name="图片 24" descr="CViauto logo2"/>
          <p:cNvPicPr>
            <a:picLocks noChangeAspect="1"/>
          </p:cNvPicPr>
          <p:nvPr userDrawn="1"/>
        </p:nvPicPr>
        <p:blipFill>
          <a:blip r:embed="rId2"/>
          <a:stretch>
            <a:fillRect/>
          </a:stretch>
        </p:blipFill>
        <p:spPr>
          <a:xfrm>
            <a:off x="20927927" y="427355"/>
            <a:ext cx="2989433" cy="523240"/>
          </a:xfrm>
          <a:prstGeom prst="rect">
            <a:avLst/>
          </a:prstGeom>
        </p:spPr>
      </p:pic>
      <p:pic>
        <p:nvPicPr>
          <p:cNvPr id="26" name="图片 25" descr="image.psd"/>
          <p:cNvPicPr>
            <a:picLocks noChangeAspect="1"/>
          </p:cNvPicPr>
          <p:nvPr userDrawn="1"/>
        </p:nvPicPr>
        <p:blipFill>
          <a:blip r:embed="rId3"/>
          <a:stretch>
            <a:fillRect/>
          </a:stretch>
        </p:blipFill>
        <p:spPr>
          <a:xfrm>
            <a:off x="459740" y="269558"/>
            <a:ext cx="908050" cy="838835"/>
          </a:xfrm>
          <a:prstGeom prst="rect">
            <a:avLst/>
          </a:prstGeom>
        </p:spPr>
      </p:pic>
      <p:sp>
        <p:nvSpPr>
          <p:cNvPr id="27" name="标题 26"/>
          <p:cNvSpPr>
            <a:spLocks noGrp="1"/>
          </p:cNvSpPr>
          <p:nvPr>
            <p:ph type="title" hasCustomPrompt="1"/>
          </p:nvPr>
        </p:nvSpPr>
        <p:spPr>
          <a:xfrm>
            <a:off x="1770380" y="317818"/>
            <a:ext cx="9075420" cy="742315"/>
          </a:xfrm>
        </p:spPr>
        <p:txBody>
          <a:bodyPr/>
          <a:lstStyle>
            <a:lvl1pPr>
              <a:defRPr sz="4800" b="1">
                <a:latin typeface="微软雅黑" panose="020B0503020204020204" charset="-122"/>
                <a:ea typeface="微软雅黑" panose="020B0503020204020204" charset="-122"/>
              </a:defRPr>
            </a:lvl1pPr>
          </a:lstStyle>
          <a:p>
            <a:r>
              <a:rPr lang="zh-CN" altLang="en-US" smtClean="0"/>
              <a:t>单击此处编辑母版标题</a:t>
            </a:r>
            <a:endParaRPr lang="zh-CN" altLang="en-US"/>
          </a:p>
        </p:txBody>
      </p:sp>
      <p:pic>
        <p:nvPicPr>
          <p:cNvPr id="28" name="图片 27" descr="cviauto line"/>
          <p:cNvPicPr>
            <a:picLocks noChangeAspect="1"/>
          </p:cNvPicPr>
          <p:nvPr userDrawn="1"/>
        </p:nvPicPr>
        <p:blipFill>
          <a:blip r:embed="rId4"/>
          <a:stretch>
            <a:fillRect/>
          </a:stretch>
        </p:blipFill>
        <p:spPr>
          <a:xfrm flipV="1">
            <a:off x="459740" y="1263650"/>
            <a:ext cx="23456900" cy="76200"/>
          </a:xfrm>
          <a:prstGeom prst="rect">
            <a:avLst/>
          </a:prstGeom>
        </p:spPr>
      </p:pic>
      <p:sp>
        <p:nvSpPr>
          <p:cNvPr id="29" name="Text Placeholder 4"/>
          <p:cNvSpPr>
            <a:spLocks noGrp="1"/>
          </p:cNvSpPr>
          <p:nvPr>
            <p:ph type="body" sz="quarter" idx="83" hasCustomPrompt="1"/>
          </p:nvPr>
        </p:nvSpPr>
        <p:spPr>
          <a:xfrm>
            <a:off x="10331450" y="13216890"/>
            <a:ext cx="4985385" cy="34798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Internal | Confidential | Strictly Confidential</a:t>
            </a:r>
            <a:endParaRPr lang="en-US"/>
          </a:p>
        </p:txBody>
      </p:sp>
      <p:sp>
        <p:nvSpPr>
          <p:cNvPr id="30" name="Text Placeholder 4"/>
          <p:cNvSpPr>
            <a:spLocks noGrp="1"/>
          </p:cNvSpPr>
          <p:nvPr>
            <p:ph type="body" sz="quarter" idx="85" hasCustomPrompt="1"/>
          </p:nvPr>
        </p:nvSpPr>
        <p:spPr>
          <a:xfrm>
            <a:off x="459740" y="13217525"/>
            <a:ext cx="9585960" cy="347345"/>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CVIAUTO Proprietary and Confidential. All Rights Reserved, ©2022 www.cviauto.com</a:t>
            </a:r>
            <a:endParaRPr lang="en-US" altLang="zh-CN"/>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grpSp>
        <p:nvGrpSpPr>
          <p:cNvPr id="6" name="组合 5"/>
          <p:cNvGrpSpPr/>
          <p:nvPr userDrawn="1"/>
        </p:nvGrpSpPr>
        <p:grpSpPr>
          <a:xfrm>
            <a:off x="7588885" y="3370580"/>
            <a:ext cx="8315325" cy="7666355"/>
            <a:chOff x="6319" y="2948"/>
            <a:chExt cx="5716" cy="5270"/>
          </a:xfrm>
        </p:grpSpPr>
        <p:sp>
          <p:nvSpPr>
            <p:cNvPr id="28" name="弧形 27"/>
            <p:cNvSpPr/>
            <p:nvPr userDrawn="1"/>
          </p:nvSpPr>
          <p:spPr>
            <a:xfrm rot="10800000">
              <a:off x="6931" y="2948"/>
              <a:ext cx="5104" cy="5104"/>
            </a:xfrm>
            <a:prstGeom prst="arc">
              <a:avLst>
                <a:gd name="adj1" fmla="val 18248574"/>
                <a:gd name="adj2" fmla="val 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5305">
                <a:ea typeface="DINPro" panose="02000503030000020004" charset="0"/>
              </a:endParaRPr>
            </a:p>
          </p:txBody>
        </p:sp>
        <p:cxnSp>
          <p:nvCxnSpPr>
            <p:cNvPr id="34" name="直接连接符 33"/>
            <p:cNvCxnSpPr/>
            <p:nvPr userDrawn="1"/>
          </p:nvCxnSpPr>
          <p:spPr>
            <a:xfrm flipV="1">
              <a:off x="7653" y="7612"/>
              <a:ext cx="404" cy="60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nvCxnSpPr>
          <p:spPr>
            <a:xfrm>
              <a:off x="6319" y="8218"/>
              <a:ext cx="133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userDrawn="1"/>
        </p:nvGrpSpPr>
        <p:grpSpPr>
          <a:xfrm flipH="1" flipV="1">
            <a:off x="8121015" y="3351530"/>
            <a:ext cx="8315325" cy="7666355"/>
            <a:chOff x="6319" y="2948"/>
            <a:chExt cx="5716" cy="5270"/>
          </a:xfrm>
        </p:grpSpPr>
        <p:sp>
          <p:nvSpPr>
            <p:cNvPr id="8" name="弧形 7"/>
            <p:cNvSpPr/>
            <p:nvPr userDrawn="1"/>
          </p:nvSpPr>
          <p:spPr>
            <a:xfrm rot="10800000">
              <a:off x="6931" y="2948"/>
              <a:ext cx="5104" cy="5104"/>
            </a:xfrm>
            <a:prstGeom prst="arc">
              <a:avLst>
                <a:gd name="adj1" fmla="val 18248574"/>
                <a:gd name="adj2" fmla="val 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sz="5305">
                <a:ea typeface="DINPro" panose="02000503030000020004" charset="0"/>
              </a:endParaRPr>
            </a:p>
          </p:txBody>
        </p:sp>
        <p:cxnSp>
          <p:nvCxnSpPr>
            <p:cNvPr id="9" name="直接连接符 8"/>
            <p:cNvCxnSpPr/>
            <p:nvPr userDrawn="1"/>
          </p:nvCxnSpPr>
          <p:spPr>
            <a:xfrm flipV="1">
              <a:off x="7653" y="7612"/>
              <a:ext cx="404" cy="60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6319" y="8218"/>
              <a:ext cx="133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 name="椭圆 11"/>
          <p:cNvSpPr/>
          <p:nvPr userDrawn="1"/>
        </p:nvSpPr>
        <p:spPr>
          <a:xfrm>
            <a:off x="8707755" y="3878580"/>
            <a:ext cx="6442710" cy="6442710"/>
          </a:xfrm>
          <a:prstGeom prst="ellipse">
            <a:avLst/>
          </a:prstGeom>
          <a:gradFill flip="none" rotWithShape="1">
            <a:gsLst>
              <a:gs pos="0">
                <a:schemeClr val="bg1"/>
              </a:gs>
              <a:gs pos="36000">
                <a:schemeClr val="bg1"/>
              </a:gs>
              <a:gs pos="100000">
                <a:schemeClr val="bg1">
                  <a:lumMod val="85000"/>
                </a:schemeClr>
              </a:gs>
            </a:gsLst>
            <a:lin ang="13500000" scaled="1"/>
            <a:tileRect/>
          </a:gradFill>
          <a:ln w="19050">
            <a:solidFill>
              <a:schemeClr val="bg1"/>
            </a:solidFill>
          </a:ln>
          <a:effectLst>
            <a:outerShdw blurRad="419100" dist="4826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noFill/>
              <a:ea typeface="DINPro" panose="02000503030000020004" charset="0"/>
            </a:endParaRPr>
          </a:p>
        </p:txBody>
      </p:sp>
      <p:cxnSp>
        <p:nvCxnSpPr>
          <p:cNvPr id="26" name="直接连接符 25"/>
          <p:cNvCxnSpPr/>
          <p:nvPr userDrawn="1"/>
        </p:nvCxnSpPr>
        <p:spPr>
          <a:xfrm>
            <a:off x="15150465" y="10980420"/>
            <a:ext cx="3607435" cy="0"/>
          </a:xfrm>
          <a:prstGeom prst="line">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47" name="圆角矩形 46"/>
          <p:cNvSpPr/>
          <p:nvPr userDrawn="1"/>
        </p:nvSpPr>
        <p:spPr>
          <a:xfrm>
            <a:off x="1855470" y="10641965"/>
            <a:ext cx="5733415" cy="676275"/>
          </a:xfrm>
          <a:prstGeom prst="roundRect">
            <a:avLst>
              <a:gd name="adj" fmla="val 11064"/>
            </a:avLst>
          </a:prstGeom>
          <a:solidFill>
            <a:srgbClr val="459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DINPro" panose="02000503030000020004" charset="0"/>
            </a:endParaRPr>
          </a:p>
        </p:txBody>
      </p:sp>
      <p:sp>
        <p:nvSpPr>
          <p:cNvPr id="13" name="Text Placeholder 3"/>
          <p:cNvSpPr>
            <a:spLocks noGrp="1"/>
          </p:cNvSpPr>
          <p:nvPr>
            <p:ph type="body" sz="half" idx="13" hasCustomPrompt="1"/>
          </p:nvPr>
        </p:nvSpPr>
        <p:spPr>
          <a:xfrm>
            <a:off x="1856105" y="10680065"/>
            <a:ext cx="5732780" cy="600075"/>
          </a:xfrm>
          <a:ln>
            <a:noFill/>
          </a:ln>
        </p:spPr>
        <p:txBody>
          <a:bodyPr/>
          <a:lstStyle>
            <a:lvl1pPr marL="0" indent="0" algn="ctr">
              <a:buNone/>
              <a:defRPr sz="4000" b="1" u="none" strike="noStrike" kern="0" cap="none" spc="380" normalizeH="0">
                <a:solidFill>
                  <a:schemeClr val="bg1"/>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标题TITLE</a:t>
            </a:r>
            <a:endParaRPr lang="zh-CN" altLang="en-US" strike="noStrike" noProof="1"/>
          </a:p>
        </p:txBody>
      </p:sp>
      <p:sp>
        <p:nvSpPr>
          <p:cNvPr id="14" name="弧形 13"/>
          <p:cNvSpPr/>
          <p:nvPr userDrawn="1"/>
        </p:nvSpPr>
        <p:spPr>
          <a:xfrm rot="10800000">
            <a:off x="8707755" y="3878580"/>
            <a:ext cx="6598920" cy="6598920"/>
          </a:xfrm>
          <a:prstGeom prst="arc">
            <a:avLst>
              <a:gd name="adj1" fmla="val 10813591"/>
              <a:gd name="adj2" fmla="val 0"/>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sz="5305">
              <a:ea typeface="DINPro" panose="02000503030000020004" charset="0"/>
            </a:endParaRPr>
          </a:p>
        </p:txBody>
      </p:sp>
      <p:sp>
        <p:nvSpPr>
          <p:cNvPr id="15" name="弧形 14"/>
          <p:cNvSpPr/>
          <p:nvPr userDrawn="1"/>
        </p:nvSpPr>
        <p:spPr>
          <a:xfrm rot="10800000" flipV="1">
            <a:off x="8701405" y="3891280"/>
            <a:ext cx="6598920" cy="6598920"/>
          </a:xfrm>
          <a:prstGeom prst="arc">
            <a:avLst>
              <a:gd name="adj1" fmla="val 10813591"/>
              <a:gd name="adj2" fmla="val 0"/>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sz="5305">
              <a:ea typeface="DINPro" panose="02000503030000020004" charset="0"/>
            </a:endParaRPr>
          </a:p>
        </p:txBody>
      </p:sp>
      <p:pic>
        <p:nvPicPr>
          <p:cNvPr id="16" name="图片 15" descr="CViauto logo2"/>
          <p:cNvPicPr>
            <a:picLocks noChangeAspect="1"/>
          </p:cNvPicPr>
          <p:nvPr userDrawn="1"/>
        </p:nvPicPr>
        <p:blipFill>
          <a:blip r:embed="rId2"/>
          <a:stretch>
            <a:fillRect/>
          </a:stretch>
        </p:blipFill>
        <p:spPr>
          <a:xfrm>
            <a:off x="20927927" y="427355"/>
            <a:ext cx="2989433" cy="523240"/>
          </a:xfrm>
          <a:prstGeom prst="rect">
            <a:avLst/>
          </a:prstGeom>
        </p:spPr>
      </p:pic>
      <p:pic>
        <p:nvPicPr>
          <p:cNvPr id="17" name="图片 16" descr="image.psd"/>
          <p:cNvPicPr>
            <a:picLocks noChangeAspect="1"/>
          </p:cNvPicPr>
          <p:nvPr userDrawn="1"/>
        </p:nvPicPr>
        <p:blipFill>
          <a:blip r:embed="rId3"/>
          <a:stretch>
            <a:fillRect/>
          </a:stretch>
        </p:blipFill>
        <p:spPr>
          <a:xfrm>
            <a:off x="459740" y="269558"/>
            <a:ext cx="908050" cy="838835"/>
          </a:xfrm>
          <a:prstGeom prst="rect">
            <a:avLst/>
          </a:prstGeom>
        </p:spPr>
      </p:pic>
      <p:sp>
        <p:nvSpPr>
          <p:cNvPr id="18" name="标题 17"/>
          <p:cNvSpPr>
            <a:spLocks noGrp="1"/>
          </p:cNvSpPr>
          <p:nvPr>
            <p:ph type="title" hasCustomPrompt="1"/>
          </p:nvPr>
        </p:nvSpPr>
        <p:spPr>
          <a:xfrm>
            <a:off x="1770380" y="317818"/>
            <a:ext cx="9075420" cy="742315"/>
          </a:xfrm>
        </p:spPr>
        <p:txBody>
          <a:bodyPr/>
          <a:lstStyle>
            <a:lvl1pPr>
              <a:defRPr sz="4800" b="1">
                <a:latin typeface="微软雅黑" panose="020B0503020204020204" charset="-122"/>
                <a:ea typeface="微软雅黑" panose="020B0503020204020204" charset="-122"/>
              </a:defRPr>
            </a:lvl1pPr>
          </a:lstStyle>
          <a:p>
            <a:r>
              <a:rPr lang="zh-CN" altLang="en-US" smtClean="0"/>
              <a:t>单击此处编辑母版标题</a:t>
            </a:r>
            <a:endParaRPr lang="zh-CN" altLang="en-US"/>
          </a:p>
        </p:txBody>
      </p:sp>
      <p:pic>
        <p:nvPicPr>
          <p:cNvPr id="19" name="图片 18" descr="cviauto line"/>
          <p:cNvPicPr>
            <a:picLocks noChangeAspect="1"/>
          </p:cNvPicPr>
          <p:nvPr userDrawn="1"/>
        </p:nvPicPr>
        <p:blipFill>
          <a:blip r:embed="rId4"/>
          <a:stretch>
            <a:fillRect/>
          </a:stretch>
        </p:blipFill>
        <p:spPr>
          <a:xfrm flipV="1">
            <a:off x="459740" y="1263650"/>
            <a:ext cx="23456900" cy="76200"/>
          </a:xfrm>
          <a:prstGeom prst="rect">
            <a:avLst/>
          </a:prstGeom>
        </p:spPr>
      </p:pic>
      <p:sp>
        <p:nvSpPr>
          <p:cNvPr id="20" name="圆角矩形 19"/>
          <p:cNvSpPr/>
          <p:nvPr userDrawn="1"/>
        </p:nvSpPr>
        <p:spPr>
          <a:xfrm>
            <a:off x="16436340" y="3013075"/>
            <a:ext cx="5733415" cy="676275"/>
          </a:xfrm>
          <a:prstGeom prst="roundRect">
            <a:avLst>
              <a:gd name="adj" fmla="val 11064"/>
            </a:avLst>
          </a:prstGeom>
          <a:solidFill>
            <a:srgbClr val="459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DINPro" panose="02000503030000020004" charset="0"/>
            </a:endParaRPr>
          </a:p>
        </p:txBody>
      </p:sp>
      <p:sp>
        <p:nvSpPr>
          <p:cNvPr id="21" name="Text Placeholder 3"/>
          <p:cNvSpPr>
            <a:spLocks noGrp="1"/>
          </p:cNvSpPr>
          <p:nvPr>
            <p:ph type="body" sz="half" idx="87" hasCustomPrompt="1"/>
          </p:nvPr>
        </p:nvSpPr>
        <p:spPr>
          <a:xfrm>
            <a:off x="16436975" y="3051175"/>
            <a:ext cx="5732780" cy="600075"/>
          </a:xfrm>
          <a:ln>
            <a:noFill/>
          </a:ln>
        </p:spPr>
        <p:txBody>
          <a:bodyPr/>
          <a:lstStyle>
            <a:lvl1pPr marL="0" indent="0" algn="ctr">
              <a:buNone/>
              <a:defRPr sz="4000" b="1" u="none" strike="noStrike" kern="0" cap="none" spc="380" normalizeH="0">
                <a:solidFill>
                  <a:schemeClr val="bg1"/>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标题TITLE</a:t>
            </a:r>
            <a:endParaRPr lang="zh-CN" altLang="en-US" strike="noStrike" noProof="1"/>
          </a:p>
        </p:txBody>
      </p:sp>
      <p:sp>
        <p:nvSpPr>
          <p:cNvPr id="32" name="Text Placeholder 3"/>
          <p:cNvSpPr>
            <a:spLocks noGrp="1"/>
          </p:cNvSpPr>
          <p:nvPr>
            <p:ph type="body" sz="quarter" idx="80" hasCustomPrompt="1"/>
          </p:nvPr>
        </p:nvSpPr>
        <p:spPr>
          <a:xfrm>
            <a:off x="1855470" y="8213725"/>
            <a:ext cx="5607685" cy="226377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800" baseline="0">
                <a:solidFill>
                  <a:schemeClr val="tx1">
                    <a:lumMod val="75000"/>
                    <a:lumOff val="25000"/>
                  </a:schemeClr>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Please insert text Please insert text Please insert text </a:t>
            </a:r>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Please insert text Please insert text Please insert text</a:t>
            </a:r>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lang="en-US"/>
          </a:p>
          <a:p>
            <a:pPr lvl="0" fontAlgn="auto"/>
            <a:endParaRPr lang="zh-CN" altLang="en-US" strike="noStrike" noProof="1"/>
          </a:p>
        </p:txBody>
      </p:sp>
      <p:sp>
        <p:nvSpPr>
          <p:cNvPr id="22" name="Text Placeholder 3"/>
          <p:cNvSpPr>
            <a:spLocks noGrp="1"/>
          </p:cNvSpPr>
          <p:nvPr>
            <p:ph type="body" sz="quarter" idx="88" hasCustomPrompt="1"/>
          </p:nvPr>
        </p:nvSpPr>
        <p:spPr>
          <a:xfrm>
            <a:off x="16499840" y="3878580"/>
            <a:ext cx="5607685" cy="226377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800" baseline="0">
                <a:solidFill>
                  <a:schemeClr val="tx1">
                    <a:lumMod val="75000"/>
                    <a:lumOff val="25000"/>
                  </a:schemeClr>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Please insert text Please insert text Please insert text </a:t>
            </a:r>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Please insert text Please insert text Please insert text</a:t>
            </a:r>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lang="en-US"/>
          </a:p>
          <a:p>
            <a:pPr lvl="0" fontAlgn="auto"/>
            <a:endParaRPr lang="zh-CN" altLang="en-US" strike="noStrike" noProof="1"/>
          </a:p>
        </p:txBody>
      </p:sp>
      <p:sp>
        <p:nvSpPr>
          <p:cNvPr id="23" name="Text Placeholder 3"/>
          <p:cNvSpPr>
            <a:spLocks noGrp="1"/>
          </p:cNvSpPr>
          <p:nvPr>
            <p:ph type="body" sz="half" idx="89" hasCustomPrompt="1"/>
          </p:nvPr>
        </p:nvSpPr>
        <p:spPr>
          <a:xfrm>
            <a:off x="9140825" y="6571615"/>
            <a:ext cx="5732780" cy="1057275"/>
          </a:xfrm>
          <a:ln>
            <a:noFill/>
          </a:ln>
        </p:spPr>
        <p:txBody>
          <a:bodyPr/>
          <a:lstStyle>
            <a:lvl1pPr marL="0" indent="0" algn="ctr">
              <a:buNone/>
              <a:defRPr sz="6600" b="1" u="none" strike="noStrike" kern="0" cap="none" spc="380" normalizeH="0">
                <a:solidFill>
                  <a:schemeClr val="tx1">
                    <a:lumMod val="75000"/>
                    <a:lumOff val="25000"/>
                  </a:schemeClr>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标题TITLE</a:t>
            </a:r>
            <a:endParaRPr lang="zh-CN" altLang="en-US" strike="noStrike" noProof="1"/>
          </a:p>
        </p:txBody>
      </p:sp>
      <p:cxnSp>
        <p:nvCxnSpPr>
          <p:cNvPr id="27" name="直接连接符 26"/>
          <p:cNvCxnSpPr/>
          <p:nvPr userDrawn="1"/>
        </p:nvCxnSpPr>
        <p:spPr>
          <a:xfrm>
            <a:off x="3855720" y="5276850"/>
            <a:ext cx="3607435" cy="0"/>
          </a:xfrm>
          <a:prstGeom prst="line">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29" name="Text Placeholder 3"/>
          <p:cNvSpPr>
            <a:spLocks noGrp="1"/>
          </p:cNvSpPr>
          <p:nvPr>
            <p:ph type="body" sz="quarter" idx="91" hasCustomPrompt="1"/>
          </p:nvPr>
        </p:nvSpPr>
        <p:spPr>
          <a:xfrm>
            <a:off x="1855470" y="2873375"/>
            <a:ext cx="5607685" cy="226377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800" baseline="0">
                <a:solidFill>
                  <a:schemeClr val="tx1">
                    <a:lumMod val="75000"/>
                    <a:lumOff val="25000"/>
                  </a:schemeClr>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Please insert text Please insert text Please insert text </a:t>
            </a:r>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Please insert text Please insert text Please insert text</a:t>
            </a:r>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lang="en-US"/>
          </a:p>
          <a:p>
            <a:pPr lvl="0" fontAlgn="auto"/>
            <a:endParaRPr lang="zh-CN" altLang="en-US" strike="noStrike" noProof="1"/>
          </a:p>
        </p:txBody>
      </p:sp>
      <p:sp>
        <p:nvSpPr>
          <p:cNvPr id="30" name="Text Placeholder 3"/>
          <p:cNvSpPr>
            <a:spLocks noGrp="1"/>
          </p:cNvSpPr>
          <p:nvPr>
            <p:ph type="body" sz="quarter" idx="90" hasCustomPrompt="1"/>
          </p:nvPr>
        </p:nvSpPr>
        <p:spPr>
          <a:xfrm>
            <a:off x="15150465" y="8531860"/>
            <a:ext cx="5607685" cy="226377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800" baseline="0">
                <a:solidFill>
                  <a:schemeClr val="tx1">
                    <a:lumMod val="75000"/>
                    <a:lumOff val="25000"/>
                  </a:schemeClr>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Please insert text Please insert text Please insert text </a:t>
            </a:r>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Please insert text Please insert text Please insert text</a:t>
            </a:r>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lang="en-US"/>
          </a:p>
          <a:p>
            <a:pPr lvl="0" fontAlgn="auto"/>
            <a:endParaRPr lang="zh-CN" altLang="en-US" strike="noStrike" noProof="1"/>
          </a:p>
        </p:txBody>
      </p:sp>
      <p:sp>
        <p:nvSpPr>
          <p:cNvPr id="40" name="Text Placeholder 4"/>
          <p:cNvSpPr>
            <a:spLocks noGrp="1"/>
          </p:cNvSpPr>
          <p:nvPr>
            <p:ph type="body" sz="quarter" idx="83" hasCustomPrompt="1"/>
          </p:nvPr>
        </p:nvSpPr>
        <p:spPr>
          <a:xfrm>
            <a:off x="10331450" y="13216890"/>
            <a:ext cx="4985385" cy="34798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Internal | Confidential | Strictly Confidential</a:t>
            </a:r>
            <a:endParaRPr lang="en-US"/>
          </a:p>
        </p:txBody>
      </p:sp>
      <p:sp>
        <p:nvSpPr>
          <p:cNvPr id="41" name="Text Placeholder 4"/>
          <p:cNvSpPr>
            <a:spLocks noGrp="1"/>
          </p:cNvSpPr>
          <p:nvPr>
            <p:ph type="body" sz="quarter" idx="85" hasCustomPrompt="1"/>
          </p:nvPr>
        </p:nvSpPr>
        <p:spPr>
          <a:xfrm>
            <a:off x="459740" y="13217525"/>
            <a:ext cx="9585960" cy="347345"/>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CVIAUTO Proprietary and Confidential. All Rights Reserved, ©2022 www.cviauto.com</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64" presetClass="path" presetSubtype="0" decel="30000" fill="hold" grpId="1" nodeType="withEffect">
                                  <p:stCondLst>
                                    <p:cond delay="1500"/>
                                  </p:stCondLst>
                                  <p:childTnLst>
                                    <p:animMotion origin="layout" path="M 0 0.03889 L 0 -0.14815 " pathEditMode="relative" rAng="0" ptsTypes="AA">
                                      <p:cBhvr>
                                        <p:cTn id="9" dur="750" spd="-100000" fill="hold"/>
                                        <p:tgtEl>
                                          <p:spTgt spid="12"/>
                                        </p:tgtEl>
                                        <p:attrNameLst>
                                          <p:attrName>ppt_x</p:attrName>
                                          <p:attrName>ppt_y</p:attrName>
                                        </p:attrNameLst>
                                      </p:cBhvr>
                                      <p:rCtr x="0" y="-9352"/>
                                    </p:animMotion>
                                  </p:childTnLst>
                                </p:cTn>
                              </p:par>
                              <p:par>
                                <p:cTn id="10" presetID="64" presetClass="path" presetSubtype="0" accel="30000" decel="30000" fill="hold" grpId="2" nodeType="withEffect">
                                  <p:stCondLst>
                                    <p:cond delay="2250"/>
                                  </p:stCondLst>
                                  <p:childTnLst>
                                    <p:animMotion origin="layout" path="M 0 0.03842 L 0 1.11111E-6 " pathEditMode="relative" rAng="0" ptsTypes="AA">
                                      <p:cBhvr>
                                        <p:cTn id="11" dur="750" fill="hold"/>
                                        <p:tgtEl>
                                          <p:spTgt spid="12"/>
                                        </p:tgtEl>
                                        <p:attrNameLst>
                                          <p:attrName>ppt_x</p:attrName>
                                          <p:attrName>ppt_y</p:attrName>
                                        </p:attrNameLst>
                                      </p:cBhvr>
                                      <p:rCtr x="0" y="-1921"/>
                                    </p:animMotion>
                                  </p:childTnLst>
                                </p:cTn>
                              </p:par>
                              <p:par>
                                <p:cTn id="12" presetID="22" presetClass="entr" presetSubtype="8" fill="hold" nodeType="withEffect">
                                  <p:stCondLst>
                                    <p:cond delay="3000"/>
                                  </p:stCondLst>
                                  <p:childTnLst>
                                    <p:set>
                                      <p:cBhvr>
                                        <p:cTn id="13" dur="1" fill="hold">
                                          <p:stCondLst>
                                            <p:cond delay="0"/>
                                          </p:stCondLst>
                                        </p:cTn>
                                        <p:tgtEl>
                                          <p:spTgt spid="26"/>
                                        </p:tgtEl>
                                        <p:attrNameLst>
                                          <p:attrName>style.visibility</p:attrName>
                                        </p:attrNameLst>
                                      </p:cBhvr>
                                      <p:to>
                                        <p:strVal val="visible"/>
                                      </p:to>
                                    </p:set>
                                    <p:animEffect transition="in" filter="wipe(left)">
                                      <p:cBhvr>
                                        <p:cTn id="14" dur="750"/>
                                        <p:tgtEl>
                                          <p:spTgt spid="26"/>
                                        </p:tgtEl>
                                      </p:cBhvr>
                                    </p:animEffect>
                                  </p:childTnLst>
                                </p:cTn>
                              </p:par>
                              <p:par>
                                <p:cTn id="15" presetID="17" presetClass="entr" presetSubtype="2" fill="hold" grpId="0" nodeType="withEffect">
                                  <p:stCondLst>
                                    <p:cond delay="3750"/>
                                  </p:stCondLst>
                                  <p:childTnLst>
                                    <p:set>
                                      <p:cBhvr>
                                        <p:cTn id="16" dur="1" fill="hold">
                                          <p:stCondLst>
                                            <p:cond delay="0"/>
                                          </p:stCondLst>
                                        </p:cTn>
                                        <p:tgtEl>
                                          <p:spTgt spid="47"/>
                                        </p:tgtEl>
                                        <p:attrNameLst>
                                          <p:attrName>style.visibility</p:attrName>
                                        </p:attrNameLst>
                                      </p:cBhvr>
                                      <p:to>
                                        <p:strVal val="visible"/>
                                      </p:to>
                                    </p:set>
                                    <p:anim calcmode="lin" valueType="num">
                                      <p:cBhvr>
                                        <p:cTn id="17" dur="750" fill="hold"/>
                                        <p:tgtEl>
                                          <p:spTgt spid="47"/>
                                        </p:tgtEl>
                                        <p:attrNameLst>
                                          <p:attrName>ppt_x</p:attrName>
                                        </p:attrNameLst>
                                      </p:cBhvr>
                                      <p:tavLst>
                                        <p:tav tm="0">
                                          <p:val>
                                            <p:strVal val="#ppt_x+#ppt_w/2"/>
                                          </p:val>
                                        </p:tav>
                                        <p:tav tm="100000">
                                          <p:val>
                                            <p:strVal val="#ppt_x"/>
                                          </p:val>
                                        </p:tav>
                                      </p:tavLst>
                                    </p:anim>
                                    <p:anim calcmode="lin" valueType="num">
                                      <p:cBhvr>
                                        <p:cTn id="18" dur="750" fill="hold"/>
                                        <p:tgtEl>
                                          <p:spTgt spid="47"/>
                                        </p:tgtEl>
                                        <p:attrNameLst>
                                          <p:attrName>ppt_y</p:attrName>
                                        </p:attrNameLst>
                                      </p:cBhvr>
                                      <p:tavLst>
                                        <p:tav tm="0">
                                          <p:val>
                                            <p:strVal val="#ppt_y"/>
                                          </p:val>
                                        </p:tav>
                                        <p:tav tm="100000">
                                          <p:val>
                                            <p:strVal val="#ppt_y"/>
                                          </p:val>
                                        </p:tav>
                                      </p:tavLst>
                                    </p:anim>
                                    <p:anim calcmode="lin" valueType="num">
                                      <p:cBhvr>
                                        <p:cTn id="19" dur="750" fill="hold"/>
                                        <p:tgtEl>
                                          <p:spTgt spid="47"/>
                                        </p:tgtEl>
                                        <p:attrNameLst>
                                          <p:attrName>ppt_w</p:attrName>
                                        </p:attrNameLst>
                                      </p:cBhvr>
                                      <p:tavLst>
                                        <p:tav tm="0">
                                          <p:val>
                                            <p:fltVal val="0"/>
                                          </p:val>
                                        </p:tav>
                                        <p:tav tm="100000">
                                          <p:val>
                                            <p:strVal val="#ppt_w"/>
                                          </p:val>
                                        </p:tav>
                                      </p:tavLst>
                                    </p:anim>
                                    <p:anim calcmode="lin" valueType="num">
                                      <p:cBhvr>
                                        <p:cTn id="20" dur="750" fill="hold"/>
                                        <p:tgtEl>
                                          <p:spTgt spid="47"/>
                                        </p:tgtEl>
                                        <p:attrNameLst>
                                          <p:attrName>ppt_h</p:attrName>
                                        </p:attrNameLst>
                                      </p:cBhvr>
                                      <p:tavLst>
                                        <p:tav tm="0">
                                          <p:val>
                                            <p:strVal val="#ppt_h"/>
                                          </p:val>
                                        </p:tav>
                                        <p:tav tm="100000">
                                          <p:val>
                                            <p:strVal val="#ppt_h"/>
                                          </p:val>
                                        </p:tav>
                                      </p:tavLst>
                                    </p:anim>
                                  </p:childTnLst>
                                </p:cTn>
                              </p:par>
                              <p:par>
                                <p:cTn id="21" presetID="17" presetClass="entr" presetSubtype="2" fill="hold" grpId="0" nodeType="withEffect">
                                  <p:stCondLst>
                                    <p:cond delay="3750"/>
                                  </p:stCondLst>
                                  <p:childTnLst>
                                    <p:set>
                                      <p:cBhvr>
                                        <p:cTn id="22" dur="1" fill="hold">
                                          <p:stCondLst>
                                            <p:cond delay="0"/>
                                          </p:stCondLst>
                                        </p:cTn>
                                        <p:tgtEl>
                                          <p:spTgt spid="20"/>
                                        </p:tgtEl>
                                        <p:attrNameLst>
                                          <p:attrName>style.visibility</p:attrName>
                                        </p:attrNameLst>
                                      </p:cBhvr>
                                      <p:to>
                                        <p:strVal val="visible"/>
                                      </p:to>
                                    </p:set>
                                    <p:anim calcmode="lin" valueType="num">
                                      <p:cBhvr>
                                        <p:cTn id="23" dur="750" fill="hold"/>
                                        <p:tgtEl>
                                          <p:spTgt spid="20"/>
                                        </p:tgtEl>
                                        <p:attrNameLst>
                                          <p:attrName>ppt_x</p:attrName>
                                        </p:attrNameLst>
                                      </p:cBhvr>
                                      <p:tavLst>
                                        <p:tav tm="0">
                                          <p:val>
                                            <p:strVal val="#ppt_x+#ppt_w/2"/>
                                          </p:val>
                                        </p:tav>
                                        <p:tav tm="100000">
                                          <p:val>
                                            <p:strVal val="#ppt_x"/>
                                          </p:val>
                                        </p:tav>
                                      </p:tavLst>
                                    </p:anim>
                                    <p:anim calcmode="lin" valueType="num">
                                      <p:cBhvr>
                                        <p:cTn id="24" dur="750" fill="hold"/>
                                        <p:tgtEl>
                                          <p:spTgt spid="20"/>
                                        </p:tgtEl>
                                        <p:attrNameLst>
                                          <p:attrName>ppt_y</p:attrName>
                                        </p:attrNameLst>
                                      </p:cBhvr>
                                      <p:tavLst>
                                        <p:tav tm="0">
                                          <p:val>
                                            <p:strVal val="#ppt_y"/>
                                          </p:val>
                                        </p:tav>
                                        <p:tav tm="100000">
                                          <p:val>
                                            <p:strVal val="#ppt_y"/>
                                          </p:val>
                                        </p:tav>
                                      </p:tavLst>
                                    </p:anim>
                                    <p:anim calcmode="lin" valueType="num">
                                      <p:cBhvr>
                                        <p:cTn id="25" dur="750" fill="hold"/>
                                        <p:tgtEl>
                                          <p:spTgt spid="20"/>
                                        </p:tgtEl>
                                        <p:attrNameLst>
                                          <p:attrName>ppt_w</p:attrName>
                                        </p:attrNameLst>
                                      </p:cBhvr>
                                      <p:tavLst>
                                        <p:tav tm="0">
                                          <p:val>
                                            <p:fltVal val="0"/>
                                          </p:val>
                                        </p:tav>
                                        <p:tav tm="100000">
                                          <p:val>
                                            <p:strVal val="#ppt_w"/>
                                          </p:val>
                                        </p:tav>
                                      </p:tavLst>
                                    </p:anim>
                                    <p:anim calcmode="lin" valueType="num">
                                      <p:cBhvr>
                                        <p:cTn id="26" dur="750" fill="hold"/>
                                        <p:tgtEl>
                                          <p:spTgt spid="20"/>
                                        </p:tgtEl>
                                        <p:attrNameLst>
                                          <p:attrName>ppt_h</p:attrName>
                                        </p:attrNameLst>
                                      </p:cBhvr>
                                      <p:tavLst>
                                        <p:tav tm="0">
                                          <p:val>
                                            <p:strVal val="#ppt_h"/>
                                          </p:val>
                                        </p:tav>
                                        <p:tav tm="100000">
                                          <p:val>
                                            <p:strVal val="#ppt_h"/>
                                          </p:val>
                                        </p:tav>
                                      </p:tavLst>
                                    </p:anim>
                                  </p:childTnLst>
                                </p:cTn>
                              </p:par>
                              <p:par>
                                <p:cTn id="27" presetID="22" presetClass="entr" presetSubtype="8" fill="hold" nodeType="withEffect">
                                  <p:stCondLst>
                                    <p:cond delay="300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2" grpId="1" bldLvl="0" animBg="1"/>
      <p:bldP spid="12" grpId="2" bldLvl="0" animBg="1"/>
      <p:bldP spid="47" grpId="0" bldLvl="0" animBg="1"/>
      <p:bldP spid="20" grpId="0" bldLvl="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3_两栏内容">
    <p:bg>
      <p:bgPr>
        <a:noFill/>
        <a:effectLst/>
      </p:bgPr>
    </p:bg>
    <p:spTree>
      <p:nvGrpSpPr>
        <p:cNvPr id="1" name=""/>
        <p:cNvGrpSpPr/>
        <p:nvPr/>
      </p:nvGrpSpPr>
      <p:grpSpPr>
        <a:xfrm>
          <a:off x="0" y="0"/>
          <a:ext cx="0" cy="0"/>
          <a:chOff x="0" y="0"/>
          <a:chExt cx="0" cy="0"/>
        </a:xfrm>
      </p:grpSpPr>
      <p:pic>
        <p:nvPicPr>
          <p:cNvPr id="3" name="图片 2" descr="CViauto logo2"/>
          <p:cNvPicPr>
            <a:picLocks noChangeAspect="1"/>
          </p:cNvPicPr>
          <p:nvPr userDrawn="1"/>
        </p:nvPicPr>
        <p:blipFill>
          <a:blip r:embed="rId2"/>
          <a:stretch>
            <a:fillRect/>
          </a:stretch>
        </p:blipFill>
        <p:spPr>
          <a:xfrm>
            <a:off x="20927927" y="427355"/>
            <a:ext cx="2989433" cy="523240"/>
          </a:xfrm>
          <a:prstGeom prst="rect">
            <a:avLst/>
          </a:prstGeom>
        </p:spPr>
      </p:pic>
      <p:pic>
        <p:nvPicPr>
          <p:cNvPr id="4" name="图片 3" descr="image.psd"/>
          <p:cNvPicPr>
            <a:picLocks noChangeAspect="1"/>
          </p:cNvPicPr>
          <p:nvPr userDrawn="1"/>
        </p:nvPicPr>
        <p:blipFill>
          <a:blip r:embed="rId3"/>
          <a:stretch>
            <a:fillRect/>
          </a:stretch>
        </p:blipFill>
        <p:spPr>
          <a:xfrm>
            <a:off x="459740" y="269558"/>
            <a:ext cx="908050" cy="838835"/>
          </a:xfrm>
          <a:prstGeom prst="rect">
            <a:avLst/>
          </a:prstGeom>
        </p:spPr>
      </p:pic>
      <p:sp>
        <p:nvSpPr>
          <p:cNvPr id="5" name="标题 4"/>
          <p:cNvSpPr>
            <a:spLocks noGrp="1"/>
          </p:cNvSpPr>
          <p:nvPr>
            <p:ph type="title" hasCustomPrompt="1"/>
          </p:nvPr>
        </p:nvSpPr>
        <p:spPr>
          <a:xfrm>
            <a:off x="1770380" y="317818"/>
            <a:ext cx="9075420" cy="742315"/>
          </a:xfrm>
        </p:spPr>
        <p:txBody>
          <a:bodyPr/>
          <a:lstStyle>
            <a:lvl1pPr>
              <a:defRPr sz="4800" b="1">
                <a:latin typeface="微软雅黑" panose="020B0503020204020204" charset="-122"/>
                <a:ea typeface="微软雅黑" panose="020B0503020204020204" charset="-122"/>
              </a:defRPr>
            </a:lvl1pPr>
          </a:lstStyle>
          <a:p>
            <a:r>
              <a:rPr lang="zh-CN" altLang="en-US" smtClean="0"/>
              <a:t>单击此处编辑母版标题</a:t>
            </a:r>
            <a:endParaRPr lang="zh-CN" altLang="en-US"/>
          </a:p>
        </p:txBody>
      </p:sp>
      <p:pic>
        <p:nvPicPr>
          <p:cNvPr id="6" name="图片 5" descr="cviauto line"/>
          <p:cNvPicPr>
            <a:picLocks noChangeAspect="1"/>
          </p:cNvPicPr>
          <p:nvPr userDrawn="1"/>
        </p:nvPicPr>
        <p:blipFill>
          <a:blip r:embed="rId4"/>
          <a:stretch>
            <a:fillRect/>
          </a:stretch>
        </p:blipFill>
        <p:spPr>
          <a:xfrm flipV="1">
            <a:off x="459740" y="1263650"/>
            <a:ext cx="23456900" cy="76200"/>
          </a:xfrm>
          <a:prstGeom prst="rect">
            <a:avLst/>
          </a:prstGeom>
        </p:spPr>
      </p:pic>
      <p:sp>
        <p:nvSpPr>
          <p:cNvPr id="8" name="圆角矩形 7"/>
          <p:cNvSpPr/>
          <p:nvPr userDrawn="1"/>
        </p:nvSpPr>
        <p:spPr>
          <a:xfrm>
            <a:off x="459740" y="3422015"/>
            <a:ext cx="7604760" cy="9046845"/>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a:ea typeface="DINPro" panose="02000503030000020004" charset="0"/>
            </a:endParaRPr>
          </a:p>
        </p:txBody>
      </p:sp>
      <p:sp>
        <p:nvSpPr>
          <p:cNvPr id="11" name="矩形 10"/>
          <p:cNvSpPr/>
          <p:nvPr userDrawn="1"/>
        </p:nvSpPr>
        <p:spPr>
          <a:xfrm>
            <a:off x="460375" y="1874520"/>
            <a:ext cx="7604760" cy="1396365"/>
          </a:xfrm>
          <a:prstGeom prst="rect">
            <a:avLst/>
          </a:prstGeom>
          <a:solidFill>
            <a:srgbClr val="459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a:bodyPr>
          <a:lstStyle/>
          <a:p>
            <a:pPr algn="ctr"/>
            <a:endParaRPr lang="zh-CN" altLang="en-US" sz="2400">
              <a:latin typeface="微软雅黑" panose="020B0503020204020204" charset="-122"/>
              <a:ea typeface="微软雅黑" panose="020B0503020204020204" charset="-122"/>
            </a:endParaRPr>
          </a:p>
        </p:txBody>
      </p:sp>
      <p:sp>
        <p:nvSpPr>
          <p:cNvPr id="12" name="Text Placeholder 3"/>
          <p:cNvSpPr>
            <a:spLocks noGrp="1"/>
          </p:cNvSpPr>
          <p:nvPr>
            <p:ph type="body" sz="half" idx="49" hasCustomPrompt="1"/>
          </p:nvPr>
        </p:nvSpPr>
        <p:spPr>
          <a:xfrm>
            <a:off x="1156970" y="2146300"/>
            <a:ext cx="5634990" cy="852805"/>
          </a:xfrm>
          <a:ln>
            <a:noFill/>
          </a:ln>
        </p:spPr>
        <p:txBody>
          <a:bodyPr/>
          <a:lstStyle>
            <a:lvl1pPr marL="0" indent="0" algn="ctr">
              <a:buNone/>
              <a:defRPr sz="3600" b="1" u="none" strike="noStrike" kern="0" cap="none" spc="380" normalizeH="0">
                <a:solidFill>
                  <a:schemeClr val="bg1"/>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点击编辑母版标题</a:t>
            </a:r>
            <a:endParaRPr lang="zh-CN" altLang="en-US" strike="noStrike" noProof="1"/>
          </a:p>
        </p:txBody>
      </p:sp>
      <p:sp>
        <p:nvSpPr>
          <p:cNvPr id="13" name="Text Placeholder 3"/>
          <p:cNvSpPr>
            <a:spLocks noGrp="1"/>
          </p:cNvSpPr>
          <p:nvPr>
            <p:ph type="body" sz="quarter" idx="77" hasCustomPrompt="1"/>
          </p:nvPr>
        </p:nvSpPr>
        <p:spPr>
          <a:xfrm>
            <a:off x="833755" y="3689985"/>
            <a:ext cx="6857365" cy="8522970"/>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defRPr lang="en-US" sz="2800" kern="1200" baseline="0" dirty="0" smtClean="0">
                <a:solidFill>
                  <a:schemeClr val="tx1">
                    <a:lumMod val="75000"/>
                    <a:lumOff val="25000"/>
                  </a:schemeClr>
                </a:solidFill>
                <a:latin typeface="微软雅黑" panose="020B0503020204020204" charset="-122"/>
                <a:ea typeface="微软雅黑" panose="020B0503020204020204" charset="-122"/>
                <a:cs typeface="+mn-cs"/>
              </a:defRPr>
            </a:lvl1pPr>
            <a:lvl2pPr marL="457200" marR="0" indent="0" algn="l" defTabSz="914400" rtl="0" eaLnBrk="1" fontAlgn="auto" latinLnBrk="0" hangingPunct="1">
              <a:lnSpc>
                <a:spcPct val="90000"/>
              </a:lnSpc>
              <a:spcBef>
                <a:spcPts val="500"/>
              </a:spcBef>
              <a:spcAft>
                <a:spcPts val="0"/>
              </a:spcAft>
              <a:buClrTx/>
              <a:buSzTx/>
              <a:buFont typeface="Arial" panose="020B0604020202020204" pitchFamily="34" charset="0"/>
              <a:buNone/>
              <a:defRPr lang="en-US" sz="2800" kern="1200" baseline="0" dirty="0" smtClean="0">
                <a:solidFill>
                  <a:schemeClr val="tx1">
                    <a:lumMod val="75000"/>
                    <a:lumOff val="25000"/>
                  </a:schemeClr>
                </a:solidFill>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90000"/>
              </a:lnSpc>
              <a:buFont typeface="Arial" panose="020B0604020202020204" pitchFamily="34" charset="0"/>
              <a:buChar char="•"/>
              <a:defRPr lang="zh-CN" altLang="en-US" sz="2000" kern="1200" baseline="0" noProof="1">
                <a:solidFill>
                  <a:schemeClr val="tx1">
                    <a:lumMod val="75000"/>
                    <a:lumOff val="25000"/>
                  </a:schemeClr>
                </a:solidFill>
                <a:latin typeface="+mn-lt"/>
                <a:ea typeface="+mn-ea"/>
                <a:cs typeface="+mn-cs"/>
              </a:defRPr>
            </a:lvl3pPr>
          </a:lstStyle>
          <a:p>
            <a:pPr lvl="0"/>
            <a:r>
              <a:rPr lang="en-US"/>
              <a:t>点击编辑</a:t>
            </a:r>
            <a:r>
              <a:rPr lang="zh-CN" altLang="en-US">
                <a:sym typeface="+mn-ea"/>
              </a:rPr>
              <a:t>母版</a:t>
            </a:r>
            <a:r>
              <a:rPr lang="en-US"/>
              <a:t>内容</a:t>
            </a:r>
            <a:endParaRPr lang="en-US"/>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en-US"/>
              <a:t>点击编辑</a:t>
            </a:r>
            <a:r>
              <a:rPr lang="zh-CN" altLang="en-US">
                <a:sym typeface="+mn-ea"/>
              </a:rPr>
              <a:t>母版</a:t>
            </a:r>
            <a:r>
              <a:rPr lang="en-US"/>
              <a:t>内容</a:t>
            </a:r>
            <a:endParaRPr lang="en-US"/>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a:sym typeface="+mn-ea"/>
              </a:rPr>
              <a:t>点击编辑</a:t>
            </a:r>
            <a:r>
              <a:rPr lang="zh-CN" altLang="en-US">
                <a:sym typeface="+mn-ea"/>
              </a:rPr>
              <a:t>母版</a:t>
            </a:r>
            <a:r>
              <a:rPr>
                <a:sym typeface="+mn-ea"/>
              </a:rPr>
              <a:t>内容</a:t>
            </a:r>
            <a:endParaRPr>
              <a:sym typeface="+mn-ea"/>
            </a:endParaRPr>
          </a:p>
          <a:p>
            <a:pPr marL="228600" marR="0" lvl="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a:sym typeface="+mn-ea"/>
              </a:rPr>
              <a:t>点击编辑</a:t>
            </a:r>
            <a:r>
              <a:rPr lang="zh-CN" altLang="en-US">
                <a:sym typeface="+mn-ea"/>
              </a:rPr>
              <a:t>母版</a:t>
            </a:r>
            <a:r>
              <a:rPr>
                <a:sym typeface="+mn-ea"/>
              </a:rPr>
              <a:t>内容</a:t>
            </a:r>
            <a:endParaRPr lang="en-US"/>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lang="en-US"/>
          </a:p>
          <a:p>
            <a:pPr lvl="2" fontAlgn="auto"/>
            <a:endParaRPr lang="zh-CN" altLang="en-US" strike="noStrike" noProof="1"/>
          </a:p>
        </p:txBody>
      </p:sp>
      <p:sp>
        <p:nvSpPr>
          <p:cNvPr id="14" name="圆角矩形 13"/>
          <p:cNvSpPr/>
          <p:nvPr userDrawn="1"/>
        </p:nvSpPr>
        <p:spPr>
          <a:xfrm>
            <a:off x="8389620" y="3422015"/>
            <a:ext cx="7604760" cy="9046845"/>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a:ea typeface="DINPro" panose="02000503030000020004" charset="0"/>
            </a:endParaRPr>
          </a:p>
        </p:txBody>
      </p:sp>
      <p:sp>
        <p:nvSpPr>
          <p:cNvPr id="15" name="矩形 14"/>
          <p:cNvSpPr/>
          <p:nvPr userDrawn="1"/>
        </p:nvSpPr>
        <p:spPr>
          <a:xfrm>
            <a:off x="8389620" y="1874520"/>
            <a:ext cx="7604760" cy="1396365"/>
          </a:xfrm>
          <a:prstGeom prst="rect">
            <a:avLst/>
          </a:prstGeom>
          <a:solidFill>
            <a:srgbClr val="145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a:bodyPr>
          <a:lstStyle/>
          <a:p>
            <a:pPr algn="ctr"/>
            <a:endParaRPr lang="zh-CN" altLang="en-US" sz="2400">
              <a:latin typeface="微软雅黑" panose="020B0503020204020204" charset="-122"/>
              <a:ea typeface="微软雅黑" panose="020B0503020204020204" charset="-122"/>
            </a:endParaRPr>
          </a:p>
        </p:txBody>
      </p:sp>
      <p:sp>
        <p:nvSpPr>
          <p:cNvPr id="18" name="圆角矩形 17"/>
          <p:cNvSpPr/>
          <p:nvPr userDrawn="1"/>
        </p:nvSpPr>
        <p:spPr>
          <a:xfrm>
            <a:off x="16312515" y="3422015"/>
            <a:ext cx="7604760" cy="9046845"/>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a:ea typeface="DINPro" panose="02000503030000020004" charset="0"/>
            </a:endParaRPr>
          </a:p>
        </p:txBody>
      </p:sp>
      <p:sp>
        <p:nvSpPr>
          <p:cNvPr id="19" name="矩形 18"/>
          <p:cNvSpPr/>
          <p:nvPr userDrawn="1"/>
        </p:nvSpPr>
        <p:spPr>
          <a:xfrm>
            <a:off x="16313150" y="1874520"/>
            <a:ext cx="7604760" cy="1396365"/>
          </a:xfrm>
          <a:prstGeom prst="rect">
            <a:avLst/>
          </a:prstGeom>
          <a:solidFill>
            <a:srgbClr val="459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a:bodyPr>
          <a:lstStyle/>
          <a:p>
            <a:pPr algn="ctr"/>
            <a:endParaRPr lang="zh-CN" altLang="en-US" sz="2400">
              <a:latin typeface="微软雅黑" panose="020B0503020204020204" charset="-122"/>
              <a:ea typeface="微软雅黑" panose="020B0503020204020204" charset="-122"/>
            </a:endParaRPr>
          </a:p>
        </p:txBody>
      </p:sp>
      <p:sp>
        <p:nvSpPr>
          <p:cNvPr id="30" name="Text Placeholder 3"/>
          <p:cNvSpPr>
            <a:spLocks noGrp="1"/>
          </p:cNvSpPr>
          <p:nvPr>
            <p:ph type="body" sz="half" idx="79" hasCustomPrompt="1"/>
          </p:nvPr>
        </p:nvSpPr>
        <p:spPr>
          <a:xfrm>
            <a:off x="17298035" y="2146300"/>
            <a:ext cx="5634990" cy="852805"/>
          </a:xfrm>
          <a:ln>
            <a:noFill/>
          </a:ln>
        </p:spPr>
        <p:txBody>
          <a:bodyPr/>
          <a:lstStyle>
            <a:lvl1pPr marL="0" indent="0" algn="ctr">
              <a:buNone/>
              <a:defRPr sz="4400" b="1" u="none" strike="noStrike" kern="0" cap="none" spc="380" normalizeH="0">
                <a:solidFill>
                  <a:schemeClr val="bg1"/>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点击编辑</a:t>
            </a:r>
            <a:r>
              <a:rPr lang="zh-CN" altLang="en-US">
                <a:sym typeface="+mn-ea"/>
              </a:rPr>
              <a:t>母版</a:t>
            </a:r>
            <a:r>
              <a:rPr lang="zh-CN" altLang="en-US" strike="noStrike" noProof="1"/>
              <a:t>标题</a:t>
            </a:r>
            <a:endParaRPr lang="zh-CN" altLang="en-US" strike="noStrike" noProof="1"/>
          </a:p>
        </p:txBody>
      </p:sp>
      <p:sp>
        <p:nvSpPr>
          <p:cNvPr id="32" name="Text Placeholder 3"/>
          <p:cNvSpPr>
            <a:spLocks noGrp="1"/>
          </p:cNvSpPr>
          <p:nvPr>
            <p:ph type="body" sz="quarter" idx="80" hasCustomPrompt="1"/>
          </p:nvPr>
        </p:nvSpPr>
        <p:spPr>
          <a:xfrm>
            <a:off x="16685895" y="3683635"/>
            <a:ext cx="6857365" cy="8522970"/>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defRPr lang="en-US" sz="2800" kern="1200" baseline="0" dirty="0" smtClean="0">
                <a:solidFill>
                  <a:schemeClr val="tx1">
                    <a:lumMod val="75000"/>
                    <a:lumOff val="25000"/>
                  </a:schemeClr>
                </a:solidFill>
                <a:latin typeface="微软雅黑" panose="020B0503020204020204" charset="-122"/>
                <a:ea typeface="微软雅黑" panose="020B0503020204020204" charset="-122"/>
                <a:cs typeface="+mn-cs"/>
              </a:defRPr>
            </a:lvl1pPr>
            <a:lvl2pPr marL="457200" marR="0" indent="0" algn="l" defTabSz="914400" rtl="0" eaLnBrk="1" fontAlgn="auto" latinLnBrk="0" hangingPunct="1">
              <a:lnSpc>
                <a:spcPct val="90000"/>
              </a:lnSpc>
              <a:spcBef>
                <a:spcPts val="500"/>
              </a:spcBef>
              <a:spcAft>
                <a:spcPts val="0"/>
              </a:spcAft>
              <a:buClrTx/>
              <a:buSzTx/>
              <a:buFont typeface="Arial" panose="020B0604020202020204" pitchFamily="34" charset="0"/>
              <a:buNone/>
              <a:defRPr lang="en-US" sz="2800" kern="1200" baseline="0" dirty="0" smtClean="0">
                <a:solidFill>
                  <a:schemeClr val="tx1">
                    <a:lumMod val="75000"/>
                    <a:lumOff val="25000"/>
                  </a:schemeClr>
                </a:solidFill>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90000"/>
              </a:lnSpc>
              <a:buFont typeface="Arial" panose="020B0604020202020204" pitchFamily="34" charset="0"/>
              <a:buChar char="•"/>
              <a:defRPr lang="zh-CN" altLang="en-US" sz="2000" kern="1200" baseline="0" noProof="1">
                <a:solidFill>
                  <a:schemeClr val="tx1">
                    <a:lumMod val="75000"/>
                    <a:lumOff val="25000"/>
                  </a:schemeClr>
                </a:solidFill>
                <a:latin typeface="+mn-lt"/>
                <a:ea typeface="+mn-ea"/>
                <a:cs typeface="+mn-cs"/>
              </a:defRPr>
            </a:lvl3pPr>
          </a:lstStyle>
          <a:p>
            <a:pPr lvl="0"/>
            <a:r>
              <a:rPr lang="en-US"/>
              <a:t>点击编辑</a:t>
            </a:r>
            <a:r>
              <a:rPr lang="zh-CN" altLang="en-US">
                <a:sym typeface="+mn-ea"/>
              </a:rPr>
              <a:t>母版</a:t>
            </a:r>
            <a:r>
              <a:rPr lang="en-US"/>
              <a:t>内容</a:t>
            </a:r>
            <a:endParaRPr lang="en-US"/>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en-US"/>
              <a:t>点击编辑</a:t>
            </a:r>
            <a:r>
              <a:rPr lang="zh-CN" altLang="en-US">
                <a:sym typeface="+mn-ea"/>
              </a:rPr>
              <a:t>母版</a:t>
            </a:r>
            <a:r>
              <a:rPr lang="en-US"/>
              <a:t>内容</a:t>
            </a:r>
            <a:endParaRPr lang="en-US"/>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a:sym typeface="+mn-ea"/>
              </a:rPr>
              <a:t>点击编辑</a:t>
            </a:r>
            <a:r>
              <a:rPr lang="zh-CN" altLang="en-US">
                <a:sym typeface="+mn-ea"/>
              </a:rPr>
              <a:t>母版</a:t>
            </a:r>
            <a:r>
              <a:rPr>
                <a:sym typeface="+mn-ea"/>
              </a:rPr>
              <a:t>内容</a:t>
            </a:r>
            <a:endParaRPr lang="en-US"/>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lang="en-US"/>
          </a:p>
          <a:p>
            <a:pPr lvl="2" fontAlgn="auto"/>
            <a:endParaRPr lang="zh-CN" altLang="en-US" strike="noStrike" noProof="1"/>
          </a:p>
        </p:txBody>
      </p:sp>
      <p:sp>
        <p:nvSpPr>
          <p:cNvPr id="35" name="Text Placeholder 3"/>
          <p:cNvSpPr>
            <a:spLocks noGrp="1"/>
          </p:cNvSpPr>
          <p:nvPr>
            <p:ph type="body" sz="quarter" idx="81" hasCustomPrompt="1"/>
          </p:nvPr>
        </p:nvSpPr>
        <p:spPr>
          <a:xfrm>
            <a:off x="8763635" y="3683635"/>
            <a:ext cx="6857365" cy="8522970"/>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defRPr lang="en-US" sz="2800" kern="1200" baseline="0" dirty="0" smtClean="0">
                <a:solidFill>
                  <a:schemeClr val="tx1">
                    <a:lumMod val="75000"/>
                    <a:lumOff val="25000"/>
                  </a:schemeClr>
                </a:solidFill>
                <a:latin typeface="微软雅黑" panose="020B0503020204020204" charset="-122"/>
                <a:ea typeface="微软雅黑" panose="020B0503020204020204" charset="-122"/>
                <a:cs typeface="+mn-cs"/>
              </a:defRPr>
            </a:lvl1pPr>
            <a:lvl2pPr marL="457200" marR="0" indent="0" algn="l" defTabSz="914400" rtl="0" eaLnBrk="1" fontAlgn="auto" latinLnBrk="0" hangingPunct="1">
              <a:lnSpc>
                <a:spcPct val="90000"/>
              </a:lnSpc>
              <a:spcBef>
                <a:spcPts val="500"/>
              </a:spcBef>
              <a:spcAft>
                <a:spcPts val="0"/>
              </a:spcAft>
              <a:buClrTx/>
              <a:buSzTx/>
              <a:buFont typeface="Arial" panose="020B0604020202020204" pitchFamily="34" charset="0"/>
              <a:buNone/>
              <a:defRPr lang="en-US" sz="2800" kern="1200" baseline="0" dirty="0" smtClean="0">
                <a:solidFill>
                  <a:schemeClr val="tx1">
                    <a:lumMod val="75000"/>
                    <a:lumOff val="25000"/>
                  </a:schemeClr>
                </a:solidFill>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90000"/>
              </a:lnSpc>
              <a:buFont typeface="Arial" panose="020B0604020202020204" pitchFamily="34" charset="0"/>
              <a:buChar char="•"/>
              <a:defRPr lang="zh-CN" altLang="en-US" sz="2000" kern="1200" baseline="0" noProof="1">
                <a:solidFill>
                  <a:schemeClr val="tx1">
                    <a:lumMod val="75000"/>
                    <a:lumOff val="25000"/>
                  </a:schemeClr>
                </a:solidFill>
                <a:latin typeface="+mn-lt"/>
                <a:ea typeface="+mn-ea"/>
                <a:cs typeface="+mn-cs"/>
              </a:defRPr>
            </a:lvl3pPr>
          </a:lstStyle>
          <a:p>
            <a:pPr lvl="0"/>
            <a:r>
              <a:rPr lang="en-US"/>
              <a:t>点击编辑</a:t>
            </a:r>
            <a:r>
              <a:rPr lang="zh-CN" altLang="en-US">
                <a:sym typeface="+mn-ea"/>
              </a:rPr>
              <a:t>母版</a:t>
            </a:r>
            <a:r>
              <a:rPr lang="en-US"/>
              <a:t>内容</a:t>
            </a:r>
            <a:endParaRPr lang="en-US"/>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en-US"/>
              <a:t>点击编辑</a:t>
            </a:r>
            <a:r>
              <a:rPr lang="zh-CN" altLang="en-US">
                <a:sym typeface="+mn-ea"/>
              </a:rPr>
              <a:t>母版</a:t>
            </a:r>
            <a:r>
              <a:rPr lang="en-US"/>
              <a:t>内容</a:t>
            </a:r>
            <a:endParaRPr lang="en-US"/>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a:sym typeface="+mn-ea"/>
              </a:rPr>
              <a:t>点击编辑</a:t>
            </a:r>
            <a:r>
              <a:rPr lang="zh-CN" altLang="en-US">
                <a:sym typeface="+mn-ea"/>
              </a:rPr>
              <a:t>母版</a:t>
            </a:r>
            <a:r>
              <a:rPr>
                <a:sym typeface="+mn-ea"/>
              </a:rPr>
              <a:t>内容</a:t>
            </a:r>
            <a:endParaRPr lang="en-US"/>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lang="en-US"/>
          </a:p>
          <a:p>
            <a:pPr lvl="2" fontAlgn="auto"/>
            <a:endParaRPr lang="zh-CN" altLang="en-US" strike="noStrike" noProof="1"/>
          </a:p>
        </p:txBody>
      </p:sp>
      <p:sp>
        <p:nvSpPr>
          <p:cNvPr id="36" name="Text Placeholder 3"/>
          <p:cNvSpPr>
            <a:spLocks noGrp="1"/>
          </p:cNvSpPr>
          <p:nvPr>
            <p:ph type="body" sz="half" idx="82" hasCustomPrompt="1"/>
          </p:nvPr>
        </p:nvSpPr>
        <p:spPr>
          <a:xfrm>
            <a:off x="9373870" y="2146300"/>
            <a:ext cx="5634990" cy="852805"/>
          </a:xfrm>
          <a:ln>
            <a:noFill/>
          </a:ln>
        </p:spPr>
        <p:txBody>
          <a:bodyPr/>
          <a:lstStyle>
            <a:lvl1pPr marL="0" indent="0" algn="ctr">
              <a:buNone/>
              <a:defRPr sz="4400" b="1" u="none" strike="noStrike" kern="0" cap="none" spc="380" normalizeH="0">
                <a:solidFill>
                  <a:schemeClr val="bg1"/>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点击编辑</a:t>
            </a:r>
            <a:r>
              <a:rPr lang="zh-CN" altLang="en-US">
                <a:sym typeface="+mn-ea"/>
              </a:rPr>
              <a:t>母版</a:t>
            </a:r>
            <a:r>
              <a:rPr lang="zh-CN" altLang="en-US" strike="noStrike" noProof="1"/>
              <a:t>标题</a:t>
            </a:r>
            <a:endParaRPr lang="zh-CN" altLang="en-US" strike="noStrike" noProof="1"/>
          </a:p>
        </p:txBody>
      </p:sp>
      <p:sp>
        <p:nvSpPr>
          <p:cNvPr id="40" name="Text Placeholder 4"/>
          <p:cNvSpPr>
            <a:spLocks noGrp="1"/>
          </p:cNvSpPr>
          <p:nvPr>
            <p:ph type="body" sz="quarter" idx="83" hasCustomPrompt="1"/>
          </p:nvPr>
        </p:nvSpPr>
        <p:spPr>
          <a:xfrm>
            <a:off x="10331450" y="13216890"/>
            <a:ext cx="4985385" cy="34798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Internal | Confidential | Strictly Confidential</a:t>
            </a:r>
            <a:endParaRPr lang="en-US"/>
          </a:p>
        </p:txBody>
      </p:sp>
      <p:sp>
        <p:nvSpPr>
          <p:cNvPr id="41" name="Text Placeholder 4"/>
          <p:cNvSpPr>
            <a:spLocks noGrp="1"/>
          </p:cNvSpPr>
          <p:nvPr>
            <p:ph type="body" sz="quarter" idx="85" hasCustomPrompt="1"/>
          </p:nvPr>
        </p:nvSpPr>
        <p:spPr>
          <a:xfrm>
            <a:off x="459740" y="13217525"/>
            <a:ext cx="9585960" cy="347345"/>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CVIAUTO Proprietary and Confidential. All Rights Reserved, ©2022 www.cviauto.com</a:t>
            </a:r>
            <a:endParaRPr lang="en-US" altLang="zh-CN"/>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8_两栏内容">
    <p:bg>
      <p:bgPr>
        <a:noFill/>
        <a:effectLst/>
      </p:bgPr>
    </p:bg>
    <p:spTree>
      <p:nvGrpSpPr>
        <p:cNvPr id="1" name=""/>
        <p:cNvGrpSpPr/>
        <p:nvPr/>
      </p:nvGrpSpPr>
      <p:grpSpPr>
        <a:xfrm>
          <a:off x="0" y="0"/>
          <a:ext cx="0" cy="0"/>
          <a:chOff x="0" y="0"/>
          <a:chExt cx="0" cy="0"/>
        </a:xfrm>
      </p:grpSpPr>
      <p:pic>
        <p:nvPicPr>
          <p:cNvPr id="3" name="图片 2" descr="CViauto logo2"/>
          <p:cNvPicPr>
            <a:picLocks noChangeAspect="1"/>
          </p:cNvPicPr>
          <p:nvPr userDrawn="1"/>
        </p:nvPicPr>
        <p:blipFill>
          <a:blip r:embed="rId2"/>
          <a:stretch>
            <a:fillRect/>
          </a:stretch>
        </p:blipFill>
        <p:spPr>
          <a:xfrm>
            <a:off x="20927927" y="427355"/>
            <a:ext cx="2989433" cy="523240"/>
          </a:xfrm>
          <a:prstGeom prst="rect">
            <a:avLst/>
          </a:prstGeom>
        </p:spPr>
      </p:pic>
      <p:pic>
        <p:nvPicPr>
          <p:cNvPr id="4" name="图片 3" descr="image.psd"/>
          <p:cNvPicPr>
            <a:picLocks noChangeAspect="1"/>
          </p:cNvPicPr>
          <p:nvPr userDrawn="1"/>
        </p:nvPicPr>
        <p:blipFill>
          <a:blip r:embed="rId3"/>
          <a:stretch>
            <a:fillRect/>
          </a:stretch>
        </p:blipFill>
        <p:spPr>
          <a:xfrm>
            <a:off x="459740" y="269558"/>
            <a:ext cx="908050" cy="838835"/>
          </a:xfrm>
          <a:prstGeom prst="rect">
            <a:avLst/>
          </a:prstGeom>
        </p:spPr>
      </p:pic>
      <p:sp>
        <p:nvSpPr>
          <p:cNvPr id="5" name="标题 4"/>
          <p:cNvSpPr>
            <a:spLocks noGrp="1"/>
          </p:cNvSpPr>
          <p:nvPr>
            <p:ph type="title" hasCustomPrompt="1"/>
          </p:nvPr>
        </p:nvSpPr>
        <p:spPr>
          <a:xfrm>
            <a:off x="1770380" y="317818"/>
            <a:ext cx="9075420" cy="742315"/>
          </a:xfrm>
        </p:spPr>
        <p:txBody>
          <a:bodyPr/>
          <a:lstStyle>
            <a:lvl1pPr>
              <a:defRPr sz="4800" b="1">
                <a:latin typeface="微软雅黑" panose="020B0503020204020204" charset="-122"/>
                <a:ea typeface="微软雅黑" panose="020B0503020204020204" charset="-122"/>
              </a:defRPr>
            </a:lvl1pPr>
          </a:lstStyle>
          <a:p>
            <a:r>
              <a:rPr lang="zh-CN" altLang="en-US" smtClean="0"/>
              <a:t>单击此处编辑母版标题</a:t>
            </a:r>
            <a:endParaRPr lang="zh-CN" altLang="en-US"/>
          </a:p>
        </p:txBody>
      </p:sp>
      <p:pic>
        <p:nvPicPr>
          <p:cNvPr id="6" name="图片 5" descr="cviauto line"/>
          <p:cNvPicPr>
            <a:picLocks noChangeAspect="1"/>
          </p:cNvPicPr>
          <p:nvPr userDrawn="1"/>
        </p:nvPicPr>
        <p:blipFill>
          <a:blip r:embed="rId4"/>
          <a:stretch>
            <a:fillRect/>
          </a:stretch>
        </p:blipFill>
        <p:spPr>
          <a:xfrm flipV="1">
            <a:off x="459740" y="1263650"/>
            <a:ext cx="23456900" cy="76200"/>
          </a:xfrm>
          <a:prstGeom prst="rect">
            <a:avLst/>
          </a:prstGeom>
        </p:spPr>
      </p:pic>
      <p:sp>
        <p:nvSpPr>
          <p:cNvPr id="32" name="iṩľiḋè"/>
          <p:cNvSpPr/>
          <p:nvPr userDrawn="1"/>
        </p:nvSpPr>
        <p:spPr>
          <a:xfrm>
            <a:off x="8402955" y="2831465"/>
            <a:ext cx="3684905" cy="3391535"/>
          </a:xfrm>
          <a:custGeom>
            <a:avLst/>
            <a:gdLst/>
            <a:ahLst/>
            <a:cxnLst>
              <a:cxn ang="0">
                <a:pos x="wd2" y="hd2"/>
              </a:cxn>
              <a:cxn ang="5400000">
                <a:pos x="wd2" y="hd2"/>
              </a:cxn>
              <a:cxn ang="10800000">
                <a:pos x="wd2" y="hd2"/>
              </a:cxn>
              <a:cxn ang="16200000">
                <a:pos x="wd2" y="hd2"/>
              </a:cxn>
            </a:cxnLst>
            <a:rect l="0" t="0" r="r" b="b"/>
            <a:pathLst>
              <a:path w="21600" h="21600" extrusionOk="0">
                <a:moveTo>
                  <a:pt x="0" y="17023"/>
                </a:moveTo>
                <a:lnTo>
                  <a:pt x="12980" y="21600"/>
                </a:lnTo>
                <a:cubicBezTo>
                  <a:pt x="14119" y="17621"/>
                  <a:pt x="17535" y="14732"/>
                  <a:pt x="21572" y="14732"/>
                </a:cubicBezTo>
                <a:cubicBezTo>
                  <a:pt x="21581" y="14732"/>
                  <a:pt x="21591" y="14733"/>
                  <a:pt x="21600" y="14733"/>
                </a:cubicBezTo>
                <a:lnTo>
                  <a:pt x="21584" y="0"/>
                </a:lnTo>
                <a:cubicBezTo>
                  <a:pt x="21580" y="0"/>
                  <a:pt x="21576" y="0"/>
                  <a:pt x="21572" y="0"/>
                </a:cubicBezTo>
                <a:cubicBezTo>
                  <a:pt x="11494" y="0"/>
                  <a:pt x="2954" y="7143"/>
                  <a:pt x="0" y="17023"/>
                </a:cubicBezTo>
              </a:path>
            </a:pathLst>
          </a:custGeom>
          <a:solidFill>
            <a:srgbClr val="459BCA"/>
          </a:solidFill>
          <a:ln w="88900" cap="flat">
            <a:solidFill>
              <a:srgbClr val="FFFFFF"/>
            </a:solidFill>
            <a:prstDash val="solid"/>
            <a:miter lim="400000"/>
          </a:ln>
          <a:effectLst/>
        </p:spPr>
        <p:txBody>
          <a:bodyPr wrap="none" lIns="90000" tIns="46800" rIns="90000" bIns="46800" numCol="1" anchor="ctr">
            <a:normAutofit/>
          </a:bodyPr>
          <a:lstStyle/>
          <a:p>
            <a:pPr lvl="0">
              <a:defRPr sz="3200">
                <a:solidFill>
                  <a:srgbClr val="FFFFFF"/>
                </a:solidFill>
              </a:defRPr>
            </a:pPr>
          </a:p>
        </p:txBody>
      </p:sp>
      <p:sp>
        <p:nvSpPr>
          <p:cNvPr id="34" name="ï$ļîḍè"/>
          <p:cNvSpPr/>
          <p:nvPr userDrawn="1"/>
        </p:nvSpPr>
        <p:spPr>
          <a:xfrm>
            <a:off x="12980670" y="5507355"/>
            <a:ext cx="2973705" cy="4324350"/>
          </a:xfrm>
          <a:custGeom>
            <a:avLst/>
            <a:gdLst/>
            <a:ahLst/>
            <a:cxnLst>
              <a:cxn ang="0">
                <a:pos x="wd2" y="hd2"/>
              </a:cxn>
              <a:cxn ang="5400000">
                <a:pos x="wd2" y="hd2"/>
              </a:cxn>
              <a:cxn ang="10800000">
                <a:pos x="wd2" y="hd2"/>
              </a:cxn>
              <a:cxn ang="16200000">
                <a:pos x="wd2" y="hd2"/>
              </a:cxn>
            </a:cxnLst>
            <a:rect l="0" t="0" r="r" b="b"/>
            <a:pathLst>
              <a:path w="21600" h="21600" extrusionOk="0">
                <a:moveTo>
                  <a:pt x="4151" y="3598"/>
                </a:moveTo>
                <a:cubicBezTo>
                  <a:pt x="4473" y="4314"/>
                  <a:pt x="4647" y="5075"/>
                  <a:pt x="4647" y="5864"/>
                </a:cubicBezTo>
                <a:cubicBezTo>
                  <a:pt x="4647" y="8429"/>
                  <a:pt x="2813" y="10698"/>
                  <a:pt x="0" y="12090"/>
                </a:cubicBezTo>
                <a:lnTo>
                  <a:pt x="10027" y="21600"/>
                </a:lnTo>
                <a:cubicBezTo>
                  <a:pt x="17040" y="18086"/>
                  <a:pt x="21600" y="12395"/>
                  <a:pt x="21600" y="5970"/>
                </a:cubicBezTo>
                <a:cubicBezTo>
                  <a:pt x="21600" y="3886"/>
                  <a:pt x="21118" y="1880"/>
                  <a:pt x="20232" y="0"/>
                </a:cubicBezTo>
                <a:cubicBezTo>
                  <a:pt x="20232" y="0"/>
                  <a:pt x="4151" y="3598"/>
                  <a:pt x="4151" y="3598"/>
                </a:cubicBezTo>
                <a:close/>
              </a:path>
            </a:pathLst>
          </a:custGeom>
          <a:solidFill>
            <a:schemeClr val="bg1">
              <a:lumMod val="65000"/>
            </a:schemeClr>
          </a:solidFill>
          <a:ln w="88900" cap="flat">
            <a:solidFill>
              <a:srgbClr val="FFFFFF"/>
            </a:solidFill>
            <a:prstDash val="solid"/>
            <a:miter lim="400000"/>
          </a:ln>
          <a:effectLst/>
        </p:spPr>
        <p:txBody>
          <a:bodyPr wrap="none" lIns="90000" tIns="46800" rIns="90000" bIns="46800" numCol="1" anchor="ctr">
            <a:normAutofit/>
          </a:bodyPr>
          <a:lstStyle/>
          <a:p>
            <a:endParaRPr sz="3200">
              <a:solidFill>
                <a:srgbClr val="FFFFFF"/>
              </a:solidFill>
            </a:endParaRPr>
          </a:p>
        </p:txBody>
      </p:sp>
      <p:sp>
        <p:nvSpPr>
          <p:cNvPr id="36" name="îşḻïḍe"/>
          <p:cNvSpPr/>
          <p:nvPr userDrawn="1"/>
        </p:nvSpPr>
        <p:spPr>
          <a:xfrm>
            <a:off x="8209280" y="5507355"/>
            <a:ext cx="2986405" cy="4338955"/>
          </a:xfrm>
          <a:custGeom>
            <a:avLst/>
            <a:gdLst/>
            <a:ahLst/>
            <a:cxnLst>
              <a:cxn ang="0">
                <a:pos x="wd2" y="hd2"/>
              </a:cxn>
              <a:cxn ang="5400000">
                <a:pos x="wd2" y="hd2"/>
              </a:cxn>
              <a:cxn ang="10800000">
                <a:pos x="wd2" y="hd2"/>
              </a:cxn>
              <a:cxn ang="16200000">
                <a:pos x="wd2" y="hd2"/>
              </a:cxn>
            </a:cxnLst>
            <a:rect l="0" t="0" r="r" b="b"/>
            <a:pathLst>
              <a:path w="21600" h="21600" extrusionOk="0">
                <a:moveTo>
                  <a:pt x="0" y="5957"/>
                </a:moveTo>
                <a:cubicBezTo>
                  <a:pt x="0" y="12400"/>
                  <a:pt x="4597" y="18103"/>
                  <a:pt x="11654" y="21600"/>
                </a:cubicBezTo>
                <a:lnTo>
                  <a:pt x="21600" y="12100"/>
                </a:lnTo>
                <a:cubicBezTo>
                  <a:pt x="18748" y="10717"/>
                  <a:pt x="16882" y="8435"/>
                  <a:pt x="16882" y="5851"/>
                </a:cubicBezTo>
                <a:cubicBezTo>
                  <a:pt x="16882" y="5059"/>
                  <a:pt x="17057" y="4296"/>
                  <a:pt x="17382" y="3578"/>
                </a:cubicBezTo>
                <a:lnTo>
                  <a:pt x="1366" y="0"/>
                </a:lnTo>
                <a:cubicBezTo>
                  <a:pt x="480" y="1876"/>
                  <a:pt x="0" y="3878"/>
                  <a:pt x="0" y="5957"/>
                </a:cubicBezTo>
              </a:path>
            </a:pathLst>
          </a:custGeom>
          <a:solidFill>
            <a:srgbClr val="00618E"/>
          </a:solidFill>
          <a:ln w="88900" cap="flat">
            <a:solidFill>
              <a:srgbClr val="FFFFFF"/>
            </a:solidFill>
            <a:prstDash val="solid"/>
            <a:miter lim="400000"/>
          </a:ln>
          <a:effectLst/>
        </p:spPr>
        <p:txBody>
          <a:bodyPr wrap="none" lIns="90000" tIns="46800" rIns="90000" bIns="46800" numCol="1" anchor="ctr">
            <a:normAutofit/>
          </a:bodyPr>
          <a:lstStyle/>
          <a:p>
            <a:pPr lvl="0">
              <a:defRPr sz="3200">
                <a:solidFill>
                  <a:srgbClr val="FFFFFF"/>
                </a:solidFill>
              </a:defRPr>
            </a:pPr>
          </a:p>
        </p:txBody>
      </p:sp>
      <p:sp>
        <p:nvSpPr>
          <p:cNvPr id="38" name="íšḷîďê"/>
          <p:cNvSpPr/>
          <p:nvPr userDrawn="1"/>
        </p:nvSpPr>
        <p:spPr>
          <a:xfrm>
            <a:off x="9820910" y="7924800"/>
            <a:ext cx="4533265" cy="2644140"/>
          </a:xfrm>
          <a:custGeom>
            <a:avLst/>
            <a:gdLst/>
            <a:ahLst/>
            <a:cxnLst>
              <a:cxn ang="0">
                <a:pos x="wd2" y="hd2"/>
              </a:cxn>
              <a:cxn ang="5400000">
                <a:pos x="wd2" y="hd2"/>
              </a:cxn>
              <a:cxn ang="10800000">
                <a:pos x="wd2" y="hd2"/>
              </a:cxn>
              <a:cxn ang="16200000">
                <a:pos x="wd2" y="hd2"/>
              </a:cxn>
            </a:cxnLst>
            <a:rect l="0" t="0" r="r" b="b"/>
            <a:pathLst>
              <a:path w="21600" h="21600" extrusionOk="0">
                <a:moveTo>
                  <a:pt x="10757" y="2356"/>
                </a:moveTo>
                <a:cubicBezTo>
                  <a:pt x="9192" y="2356"/>
                  <a:pt x="7742" y="1510"/>
                  <a:pt x="6552" y="72"/>
                </a:cubicBezTo>
                <a:lnTo>
                  <a:pt x="0" y="15661"/>
                </a:lnTo>
                <a:cubicBezTo>
                  <a:pt x="3028" y="19398"/>
                  <a:pt x="6742" y="21600"/>
                  <a:pt x="10757" y="21600"/>
                </a:cubicBezTo>
                <a:cubicBezTo>
                  <a:pt x="14810" y="21600"/>
                  <a:pt x="18557" y="19356"/>
                  <a:pt x="21600" y="15555"/>
                </a:cubicBezTo>
                <a:lnTo>
                  <a:pt x="15022" y="0"/>
                </a:lnTo>
                <a:cubicBezTo>
                  <a:pt x="13821" y="1481"/>
                  <a:pt x="12350" y="2356"/>
                  <a:pt x="10757" y="2356"/>
                </a:cubicBezTo>
              </a:path>
            </a:pathLst>
          </a:custGeom>
          <a:solidFill>
            <a:schemeClr val="bg1">
              <a:lumMod val="50000"/>
            </a:schemeClr>
          </a:solidFill>
          <a:ln w="88900" cap="flat">
            <a:solidFill>
              <a:srgbClr val="FFFFFF"/>
            </a:solidFill>
            <a:prstDash val="solid"/>
            <a:miter lim="400000"/>
          </a:ln>
          <a:effectLst/>
        </p:spPr>
        <p:txBody>
          <a:bodyPr wrap="none" lIns="90000" tIns="46800" rIns="90000" bIns="46800" numCol="1" anchor="ctr">
            <a:normAutofit/>
          </a:bodyPr>
          <a:lstStyle/>
          <a:p>
            <a:pPr lvl="0">
              <a:defRPr sz="3200">
                <a:solidFill>
                  <a:srgbClr val="FFFFFF"/>
                </a:solidFill>
              </a:defRPr>
            </a:pPr>
          </a:p>
        </p:txBody>
      </p:sp>
      <p:sp>
        <p:nvSpPr>
          <p:cNvPr id="40" name="ïšļiďè"/>
          <p:cNvSpPr/>
          <p:nvPr userDrawn="1"/>
        </p:nvSpPr>
        <p:spPr>
          <a:xfrm>
            <a:off x="12077700" y="2831465"/>
            <a:ext cx="3678555" cy="3394075"/>
          </a:xfrm>
          <a:custGeom>
            <a:avLst/>
            <a:gdLst/>
            <a:ahLst/>
            <a:cxnLst>
              <a:cxn ang="0">
                <a:pos x="wd2" y="hd2"/>
              </a:cxn>
              <a:cxn ang="5400000">
                <a:pos x="wd2" y="hd2"/>
              </a:cxn>
              <a:cxn ang="10800000">
                <a:pos x="wd2" y="hd2"/>
              </a:cxn>
              <a:cxn ang="16200000">
                <a:pos x="wd2" y="hd2"/>
              </a:cxn>
            </a:cxnLst>
            <a:rect l="0" t="0" r="r" b="b"/>
            <a:pathLst>
              <a:path w="21600" h="21600" extrusionOk="0">
                <a:moveTo>
                  <a:pt x="16" y="14720"/>
                </a:moveTo>
                <a:cubicBezTo>
                  <a:pt x="4054" y="14734"/>
                  <a:pt x="7466" y="17624"/>
                  <a:pt x="8599" y="21600"/>
                </a:cubicBezTo>
                <a:lnTo>
                  <a:pt x="21600" y="17016"/>
                </a:lnTo>
                <a:cubicBezTo>
                  <a:pt x="18644" y="7144"/>
                  <a:pt x="10092" y="6"/>
                  <a:pt x="0" y="0"/>
                </a:cubicBezTo>
                <a:cubicBezTo>
                  <a:pt x="0" y="0"/>
                  <a:pt x="16" y="14720"/>
                  <a:pt x="16" y="14720"/>
                </a:cubicBezTo>
                <a:close/>
              </a:path>
            </a:pathLst>
          </a:custGeom>
          <a:solidFill>
            <a:srgbClr val="35B3D9"/>
          </a:solidFill>
          <a:ln w="88900" cap="flat">
            <a:solidFill>
              <a:srgbClr val="FFFFFF"/>
            </a:solidFill>
            <a:prstDash val="solid"/>
            <a:miter lim="400000"/>
          </a:ln>
          <a:effectLst/>
        </p:spPr>
        <p:txBody>
          <a:bodyPr wrap="none" lIns="90000" tIns="46800" rIns="90000" bIns="46800" numCol="1" anchor="ctr">
            <a:normAutofit/>
          </a:bodyPr>
          <a:lstStyle/>
          <a:p>
            <a:pPr lvl="0">
              <a:defRPr sz="3200">
                <a:solidFill>
                  <a:srgbClr val="FFFFFF"/>
                </a:solidFill>
              </a:defRPr>
            </a:pPr>
          </a:p>
        </p:txBody>
      </p:sp>
      <p:cxnSp>
        <p:nvCxnSpPr>
          <p:cNvPr id="30" name="直接连接符 19"/>
          <p:cNvCxnSpPr/>
          <p:nvPr userDrawn="1"/>
        </p:nvCxnSpPr>
        <p:spPr>
          <a:xfrm>
            <a:off x="1113790" y="4839970"/>
            <a:ext cx="721995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5" name="Text Placeholder 2"/>
          <p:cNvSpPr>
            <a:spLocks noGrp="1"/>
          </p:cNvSpPr>
          <p:nvPr>
            <p:ph type="body" sz="quarter" idx="76" hasCustomPrompt="1"/>
          </p:nvPr>
        </p:nvSpPr>
        <p:spPr>
          <a:xfrm>
            <a:off x="1113790" y="4221480"/>
            <a:ext cx="6892290" cy="618490"/>
          </a:xfrm>
          <a:prstGeom prst="rect">
            <a:avLst/>
          </a:prstGeom>
        </p:spPr>
        <p:txBody>
          <a:bodyPr>
            <a:normAutofit/>
          </a:bodyPr>
          <a:lstStyle>
            <a:lvl1pPr marL="0" indent="0" algn="l">
              <a:buNone/>
              <a:defRPr sz="2800">
                <a:solidFill>
                  <a:schemeClr val="tx1">
                    <a:lumMod val="75000"/>
                    <a:lumOff val="25000"/>
                  </a:schemeClr>
                </a:solidFill>
                <a:latin typeface="微软雅黑" panose="020B0503020204020204" charset="-122"/>
                <a:ea typeface="微软雅黑" panose="020B0503020204020204" charset="-122"/>
              </a:defRPr>
            </a:lvl1pPr>
          </a:lstStyle>
          <a:p>
            <a:pPr lvl="0"/>
            <a:r>
              <a:rPr lang="en-US"/>
              <a:t>Please insert text</a:t>
            </a:r>
            <a:endParaRPr lang="en-US"/>
          </a:p>
        </p:txBody>
      </p:sp>
      <p:cxnSp>
        <p:nvCxnSpPr>
          <p:cNvPr id="7" name="直接连接符 19"/>
          <p:cNvCxnSpPr/>
          <p:nvPr userDrawn="1"/>
        </p:nvCxnSpPr>
        <p:spPr>
          <a:xfrm>
            <a:off x="1167130" y="9354820"/>
            <a:ext cx="721995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8" name="Text Placeholder 3"/>
          <p:cNvSpPr>
            <a:spLocks noGrp="1"/>
          </p:cNvSpPr>
          <p:nvPr>
            <p:ph type="body" sz="half" idx="86" hasCustomPrompt="1"/>
          </p:nvPr>
        </p:nvSpPr>
        <p:spPr>
          <a:xfrm>
            <a:off x="1113790" y="3621405"/>
            <a:ext cx="5634990" cy="600075"/>
          </a:xfrm>
          <a:ln>
            <a:noFill/>
          </a:ln>
        </p:spPr>
        <p:txBody>
          <a:bodyPr/>
          <a:lstStyle>
            <a:lvl1pPr marL="0" indent="0" algn="l">
              <a:buNone/>
              <a:defRPr sz="4000" b="1" u="none" strike="noStrike" kern="0" cap="none" spc="380" normalizeH="0">
                <a:solidFill>
                  <a:schemeClr val="tx1">
                    <a:lumMod val="75000"/>
                    <a:lumOff val="25000"/>
                  </a:schemeClr>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标题TITLE</a:t>
            </a:r>
            <a:endParaRPr lang="zh-CN" altLang="en-US" strike="noStrike" noProof="1"/>
          </a:p>
        </p:txBody>
      </p:sp>
      <p:sp>
        <p:nvSpPr>
          <p:cNvPr id="11" name="Text Placeholder 2"/>
          <p:cNvSpPr>
            <a:spLocks noGrp="1"/>
          </p:cNvSpPr>
          <p:nvPr>
            <p:ph type="body" sz="quarter" idx="87" hasCustomPrompt="1"/>
          </p:nvPr>
        </p:nvSpPr>
        <p:spPr>
          <a:xfrm>
            <a:off x="1113790" y="8736330"/>
            <a:ext cx="6892290" cy="618490"/>
          </a:xfrm>
          <a:prstGeom prst="rect">
            <a:avLst/>
          </a:prstGeom>
        </p:spPr>
        <p:txBody>
          <a:bodyPr>
            <a:normAutofit/>
          </a:bodyPr>
          <a:lstStyle>
            <a:lvl1pPr marL="0" indent="0" algn="l">
              <a:buNone/>
              <a:defRPr sz="2800">
                <a:solidFill>
                  <a:schemeClr val="tx1">
                    <a:lumMod val="75000"/>
                    <a:lumOff val="25000"/>
                  </a:schemeClr>
                </a:solidFill>
                <a:latin typeface="微软雅黑" panose="020B0503020204020204" charset="-122"/>
                <a:ea typeface="微软雅黑" panose="020B0503020204020204" charset="-122"/>
              </a:defRPr>
            </a:lvl1pPr>
          </a:lstStyle>
          <a:p>
            <a:pPr lvl="0"/>
            <a:r>
              <a:rPr lang="en-US"/>
              <a:t>Please insert text</a:t>
            </a:r>
            <a:endParaRPr lang="en-US"/>
          </a:p>
        </p:txBody>
      </p:sp>
      <p:sp>
        <p:nvSpPr>
          <p:cNvPr id="12" name="Text Placeholder 3"/>
          <p:cNvSpPr>
            <a:spLocks noGrp="1"/>
          </p:cNvSpPr>
          <p:nvPr>
            <p:ph type="body" sz="half" idx="88" hasCustomPrompt="1"/>
          </p:nvPr>
        </p:nvSpPr>
        <p:spPr>
          <a:xfrm>
            <a:off x="1113790" y="8136255"/>
            <a:ext cx="5634990" cy="600075"/>
          </a:xfrm>
          <a:ln>
            <a:noFill/>
          </a:ln>
        </p:spPr>
        <p:txBody>
          <a:bodyPr/>
          <a:lstStyle>
            <a:lvl1pPr marL="0" indent="0" algn="l">
              <a:buNone/>
              <a:defRPr sz="4000" b="1" u="none" strike="noStrike" kern="0" cap="none" spc="380" normalizeH="0">
                <a:solidFill>
                  <a:schemeClr val="tx1">
                    <a:lumMod val="75000"/>
                    <a:lumOff val="25000"/>
                  </a:schemeClr>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标题TITLE</a:t>
            </a:r>
            <a:endParaRPr lang="zh-CN" altLang="en-US" strike="noStrike" noProof="1"/>
          </a:p>
        </p:txBody>
      </p:sp>
      <p:sp>
        <p:nvSpPr>
          <p:cNvPr id="14" name="Text Placeholder 2"/>
          <p:cNvSpPr>
            <a:spLocks noGrp="1"/>
          </p:cNvSpPr>
          <p:nvPr>
            <p:ph type="body" sz="quarter" idx="89" hasCustomPrompt="1"/>
          </p:nvPr>
        </p:nvSpPr>
        <p:spPr>
          <a:xfrm>
            <a:off x="8641080" y="11689080"/>
            <a:ext cx="6892290" cy="618490"/>
          </a:xfrm>
          <a:prstGeom prst="rect">
            <a:avLst/>
          </a:prstGeom>
        </p:spPr>
        <p:txBody>
          <a:bodyPr>
            <a:normAutofit/>
          </a:bodyPr>
          <a:lstStyle>
            <a:lvl1pPr marL="0" indent="0" algn="ctr">
              <a:buNone/>
              <a:defRPr sz="2800">
                <a:solidFill>
                  <a:schemeClr val="tx1">
                    <a:lumMod val="75000"/>
                    <a:lumOff val="25000"/>
                  </a:schemeClr>
                </a:solidFill>
                <a:latin typeface="微软雅黑" panose="020B0503020204020204" charset="-122"/>
                <a:ea typeface="微软雅黑" panose="020B0503020204020204" charset="-122"/>
              </a:defRPr>
            </a:lvl1pPr>
          </a:lstStyle>
          <a:p>
            <a:pPr lvl="0"/>
            <a:r>
              <a:rPr lang="en-US"/>
              <a:t>Please insert text</a:t>
            </a:r>
            <a:endParaRPr lang="en-US"/>
          </a:p>
        </p:txBody>
      </p:sp>
      <p:sp>
        <p:nvSpPr>
          <p:cNvPr id="15" name="Text Placeholder 3"/>
          <p:cNvSpPr>
            <a:spLocks noGrp="1"/>
          </p:cNvSpPr>
          <p:nvPr>
            <p:ph type="body" sz="half" idx="90" hasCustomPrompt="1"/>
          </p:nvPr>
        </p:nvSpPr>
        <p:spPr>
          <a:xfrm>
            <a:off x="8641080" y="11089005"/>
            <a:ext cx="6892925" cy="600075"/>
          </a:xfrm>
          <a:ln>
            <a:noFill/>
          </a:ln>
        </p:spPr>
        <p:txBody>
          <a:bodyPr/>
          <a:lstStyle>
            <a:lvl1pPr marL="0" indent="0" algn="ctr">
              <a:buNone/>
              <a:defRPr sz="4000" b="1" u="none" strike="noStrike" kern="0" cap="none" spc="380" normalizeH="0">
                <a:solidFill>
                  <a:schemeClr val="tx1">
                    <a:lumMod val="75000"/>
                    <a:lumOff val="25000"/>
                  </a:schemeClr>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标题TITLE</a:t>
            </a:r>
            <a:endParaRPr lang="zh-CN" altLang="en-US" strike="noStrike" noProof="1"/>
          </a:p>
        </p:txBody>
      </p:sp>
      <p:cxnSp>
        <p:nvCxnSpPr>
          <p:cNvPr id="16" name="直接连接符 19"/>
          <p:cNvCxnSpPr/>
          <p:nvPr userDrawn="1"/>
        </p:nvCxnSpPr>
        <p:spPr>
          <a:xfrm>
            <a:off x="15741015" y="4839970"/>
            <a:ext cx="721995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7" name="Text Placeholder 2"/>
          <p:cNvSpPr>
            <a:spLocks noGrp="1"/>
          </p:cNvSpPr>
          <p:nvPr>
            <p:ph type="body" sz="quarter" idx="91" hasCustomPrompt="1"/>
          </p:nvPr>
        </p:nvSpPr>
        <p:spPr>
          <a:xfrm>
            <a:off x="16068675" y="4221480"/>
            <a:ext cx="6892290" cy="618490"/>
          </a:xfrm>
          <a:prstGeom prst="rect">
            <a:avLst/>
          </a:prstGeom>
        </p:spPr>
        <p:txBody>
          <a:bodyPr>
            <a:normAutofit/>
          </a:bodyPr>
          <a:lstStyle>
            <a:lvl1pPr marL="0" indent="0" algn="r">
              <a:buNone/>
              <a:defRPr sz="2800">
                <a:solidFill>
                  <a:schemeClr val="tx1">
                    <a:lumMod val="75000"/>
                    <a:lumOff val="25000"/>
                  </a:schemeClr>
                </a:solidFill>
                <a:latin typeface="微软雅黑" panose="020B0503020204020204" charset="-122"/>
                <a:ea typeface="微软雅黑" panose="020B0503020204020204" charset="-122"/>
              </a:defRPr>
            </a:lvl1pPr>
          </a:lstStyle>
          <a:p>
            <a:pPr lvl="0"/>
            <a:r>
              <a:rPr lang="en-US"/>
              <a:t>Please insert text</a:t>
            </a:r>
            <a:endParaRPr lang="en-US"/>
          </a:p>
        </p:txBody>
      </p:sp>
      <p:sp>
        <p:nvSpPr>
          <p:cNvPr id="19" name="Text Placeholder 3"/>
          <p:cNvSpPr>
            <a:spLocks noGrp="1"/>
          </p:cNvSpPr>
          <p:nvPr>
            <p:ph type="body" sz="half" idx="92" hasCustomPrompt="1"/>
          </p:nvPr>
        </p:nvSpPr>
        <p:spPr>
          <a:xfrm>
            <a:off x="17325975" y="3621405"/>
            <a:ext cx="5634990" cy="600075"/>
          </a:xfrm>
          <a:ln>
            <a:noFill/>
          </a:ln>
        </p:spPr>
        <p:txBody>
          <a:bodyPr/>
          <a:lstStyle>
            <a:lvl1pPr marL="0" indent="0" algn="r">
              <a:buNone/>
              <a:defRPr sz="4000" b="1" u="none" strike="noStrike" kern="0" cap="none" spc="380" normalizeH="0">
                <a:solidFill>
                  <a:schemeClr val="tx1">
                    <a:lumMod val="75000"/>
                    <a:lumOff val="25000"/>
                  </a:schemeClr>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标题TITLE</a:t>
            </a:r>
            <a:endParaRPr lang="zh-CN" altLang="en-US" strike="noStrike" noProof="1"/>
          </a:p>
        </p:txBody>
      </p:sp>
      <p:cxnSp>
        <p:nvCxnSpPr>
          <p:cNvPr id="22" name="直接连接符 19"/>
          <p:cNvCxnSpPr/>
          <p:nvPr userDrawn="1"/>
        </p:nvCxnSpPr>
        <p:spPr>
          <a:xfrm>
            <a:off x="15741015" y="9354820"/>
            <a:ext cx="721995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3" name="Text Placeholder 2"/>
          <p:cNvSpPr>
            <a:spLocks noGrp="1"/>
          </p:cNvSpPr>
          <p:nvPr>
            <p:ph type="body" sz="quarter" idx="93" hasCustomPrompt="1"/>
          </p:nvPr>
        </p:nvSpPr>
        <p:spPr>
          <a:xfrm>
            <a:off x="16068675" y="8736330"/>
            <a:ext cx="6892290" cy="618490"/>
          </a:xfrm>
          <a:prstGeom prst="rect">
            <a:avLst/>
          </a:prstGeom>
        </p:spPr>
        <p:txBody>
          <a:bodyPr>
            <a:normAutofit/>
          </a:bodyPr>
          <a:lstStyle>
            <a:lvl1pPr marL="0" indent="0" algn="r">
              <a:buNone/>
              <a:defRPr sz="2800">
                <a:solidFill>
                  <a:schemeClr val="tx1">
                    <a:lumMod val="75000"/>
                    <a:lumOff val="25000"/>
                  </a:schemeClr>
                </a:solidFill>
                <a:latin typeface="微软雅黑" panose="020B0503020204020204" charset="-122"/>
                <a:ea typeface="微软雅黑" panose="020B0503020204020204" charset="-122"/>
              </a:defRPr>
            </a:lvl1pPr>
          </a:lstStyle>
          <a:p>
            <a:pPr lvl="0"/>
            <a:r>
              <a:rPr lang="en-US"/>
              <a:t>Please insert text</a:t>
            </a:r>
            <a:endParaRPr lang="en-US"/>
          </a:p>
        </p:txBody>
      </p:sp>
      <p:sp>
        <p:nvSpPr>
          <p:cNvPr id="24" name="Text Placeholder 3"/>
          <p:cNvSpPr>
            <a:spLocks noGrp="1"/>
          </p:cNvSpPr>
          <p:nvPr>
            <p:ph type="body" sz="half" idx="94" hasCustomPrompt="1"/>
          </p:nvPr>
        </p:nvSpPr>
        <p:spPr>
          <a:xfrm>
            <a:off x="17325975" y="8136255"/>
            <a:ext cx="5634990" cy="600075"/>
          </a:xfrm>
          <a:ln>
            <a:noFill/>
          </a:ln>
        </p:spPr>
        <p:txBody>
          <a:bodyPr/>
          <a:lstStyle>
            <a:lvl1pPr marL="0" indent="0" algn="r">
              <a:buNone/>
              <a:defRPr sz="4000" b="1" u="none" strike="noStrike" kern="0" cap="none" spc="380" normalizeH="0">
                <a:solidFill>
                  <a:schemeClr val="tx1">
                    <a:lumMod val="75000"/>
                    <a:lumOff val="25000"/>
                  </a:schemeClr>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标题TITLE</a:t>
            </a:r>
            <a:endParaRPr lang="zh-CN" altLang="en-US" strike="noStrike" noProof="1"/>
          </a:p>
        </p:txBody>
      </p:sp>
      <p:sp>
        <p:nvSpPr>
          <p:cNvPr id="25" name="Text Placeholder 4"/>
          <p:cNvSpPr>
            <a:spLocks noGrp="1"/>
          </p:cNvSpPr>
          <p:nvPr>
            <p:ph type="body" sz="quarter" idx="82" hasCustomPrompt="1"/>
          </p:nvPr>
        </p:nvSpPr>
        <p:spPr>
          <a:xfrm>
            <a:off x="10331450" y="13216890"/>
            <a:ext cx="4985385" cy="34798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Internal | Confidential | Strictly Confidential</a:t>
            </a:r>
            <a:endParaRPr lang="en-US"/>
          </a:p>
        </p:txBody>
      </p:sp>
      <p:sp>
        <p:nvSpPr>
          <p:cNvPr id="26" name="Text Placeholder 4"/>
          <p:cNvSpPr>
            <a:spLocks noGrp="1"/>
          </p:cNvSpPr>
          <p:nvPr>
            <p:ph type="body" sz="quarter" idx="85" hasCustomPrompt="1"/>
          </p:nvPr>
        </p:nvSpPr>
        <p:spPr>
          <a:xfrm>
            <a:off x="459740" y="13217525"/>
            <a:ext cx="9585960" cy="347345"/>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CVIAUTO Proprietary and Confidential. All Rights Reserved, ©2022 www.cviauto.com</a:t>
            </a:r>
            <a:endParaRPr lang="en-US" altLang="zh-CN"/>
          </a:p>
        </p:txBody>
      </p:sp>
      <p:sp>
        <p:nvSpPr>
          <p:cNvPr id="27" name="Text Placeholder 3"/>
          <p:cNvSpPr>
            <a:spLocks noGrp="1"/>
          </p:cNvSpPr>
          <p:nvPr>
            <p:ph type="body" sz="half" idx="95" hasCustomPrompt="1"/>
          </p:nvPr>
        </p:nvSpPr>
        <p:spPr>
          <a:xfrm>
            <a:off x="9578340" y="4120515"/>
            <a:ext cx="1976755" cy="821055"/>
          </a:xfrm>
          <a:ln>
            <a:noFill/>
          </a:ln>
        </p:spPr>
        <p:txBody>
          <a:bodyPr/>
          <a:lstStyle>
            <a:lvl1pPr marL="0" indent="0" algn="ctr">
              <a:buNone/>
              <a:defRPr sz="4800" b="1" u="none" strike="noStrike" kern="0" cap="none" spc="380" normalizeH="0">
                <a:solidFill>
                  <a:schemeClr val="bg1"/>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1</a:t>
            </a:r>
            <a:endParaRPr lang="zh-CN" altLang="en-US" strike="noStrike" noProof="1"/>
          </a:p>
        </p:txBody>
      </p:sp>
      <p:sp>
        <p:nvSpPr>
          <p:cNvPr id="47" name="Text Placeholder 3"/>
          <p:cNvSpPr>
            <a:spLocks noGrp="1"/>
          </p:cNvSpPr>
          <p:nvPr>
            <p:ph type="body" sz="half" idx="96" hasCustomPrompt="1"/>
          </p:nvPr>
        </p:nvSpPr>
        <p:spPr>
          <a:xfrm>
            <a:off x="12780645" y="4120515"/>
            <a:ext cx="1976755" cy="821055"/>
          </a:xfrm>
          <a:ln>
            <a:noFill/>
          </a:ln>
        </p:spPr>
        <p:txBody>
          <a:bodyPr/>
          <a:lstStyle>
            <a:lvl1pPr marL="0" indent="0" algn="ctr">
              <a:buNone/>
              <a:defRPr sz="4800" b="1" u="none" strike="noStrike" kern="0" cap="none" spc="380" normalizeH="0">
                <a:solidFill>
                  <a:schemeClr val="bg1"/>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2</a:t>
            </a:r>
            <a:endParaRPr lang="zh-CN" altLang="en-US" strike="noStrike" noProof="1"/>
          </a:p>
        </p:txBody>
      </p:sp>
      <p:sp>
        <p:nvSpPr>
          <p:cNvPr id="48" name="Text Placeholder 3"/>
          <p:cNvSpPr>
            <a:spLocks noGrp="1"/>
          </p:cNvSpPr>
          <p:nvPr>
            <p:ph type="body" sz="half" idx="97" hasCustomPrompt="1"/>
          </p:nvPr>
        </p:nvSpPr>
        <p:spPr>
          <a:xfrm>
            <a:off x="13669010" y="6981825"/>
            <a:ext cx="1976755" cy="821055"/>
          </a:xfrm>
          <a:ln>
            <a:noFill/>
          </a:ln>
        </p:spPr>
        <p:txBody>
          <a:bodyPr/>
          <a:lstStyle>
            <a:lvl1pPr marL="0" indent="0" algn="ctr">
              <a:buNone/>
              <a:defRPr sz="4800" b="1" u="none" strike="noStrike" kern="0" cap="none" spc="380" normalizeH="0">
                <a:solidFill>
                  <a:schemeClr val="bg1"/>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3</a:t>
            </a:r>
            <a:endParaRPr lang="zh-CN" altLang="en-US" strike="noStrike" noProof="1"/>
          </a:p>
        </p:txBody>
      </p:sp>
      <p:sp>
        <p:nvSpPr>
          <p:cNvPr id="49" name="Text Placeholder 3"/>
          <p:cNvSpPr>
            <a:spLocks noGrp="1"/>
          </p:cNvSpPr>
          <p:nvPr>
            <p:ph type="body" sz="half" idx="98" hasCustomPrompt="1"/>
          </p:nvPr>
        </p:nvSpPr>
        <p:spPr>
          <a:xfrm>
            <a:off x="8525510" y="6981825"/>
            <a:ext cx="1976755" cy="821055"/>
          </a:xfrm>
          <a:ln>
            <a:noFill/>
          </a:ln>
        </p:spPr>
        <p:txBody>
          <a:bodyPr/>
          <a:lstStyle>
            <a:lvl1pPr marL="0" indent="0" algn="ctr">
              <a:buNone/>
              <a:defRPr sz="4800" b="1" u="none" strike="noStrike" kern="0" cap="none" spc="380" normalizeH="0">
                <a:solidFill>
                  <a:schemeClr val="bg1"/>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5</a:t>
            </a:r>
            <a:endParaRPr lang="zh-CN" altLang="en-US" strike="noStrike" noProof="1"/>
          </a:p>
        </p:txBody>
      </p:sp>
      <p:sp>
        <p:nvSpPr>
          <p:cNvPr id="50" name="Text Placeholder 3"/>
          <p:cNvSpPr>
            <a:spLocks noGrp="1"/>
          </p:cNvSpPr>
          <p:nvPr>
            <p:ph type="body" sz="half" idx="99" hasCustomPrompt="1"/>
          </p:nvPr>
        </p:nvSpPr>
        <p:spPr>
          <a:xfrm>
            <a:off x="11195685" y="8943975"/>
            <a:ext cx="1976755" cy="821055"/>
          </a:xfrm>
          <a:ln>
            <a:noFill/>
          </a:ln>
        </p:spPr>
        <p:txBody>
          <a:bodyPr/>
          <a:lstStyle>
            <a:lvl1pPr marL="0" indent="0" algn="ctr">
              <a:buNone/>
              <a:defRPr sz="4800" b="1" u="none" strike="noStrike" kern="0" cap="none" spc="380" normalizeH="0">
                <a:solidFill>
                  <a:schemeClr val="bg1"/>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4</a:t>
            </a:r>
            <a:endParaRPr lang="zh-CN" altLang="en-US" strike="noStrike" noProof="1"/>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grpSp>
        <p:nvGrpSpPr>
          <p:cNvPr id="80" name="Group 54789"/>
          <p:cNvGrpSpPr/>
          <p:nvPr userDrawn="1"/>
        </p:nvGrpSpPr>
        <p:grpSpPr>
          <a:xfrm>
            <a:off x="9068435" y="5139690"/>
            <a:ext cx="14020800" cy="7894320"/>
            <a:chOff x="0" y="0"/>
            <a:chExt cx="11761787" cy="6622653"/>
          </a:xfrm>
        </p:grpSpPr>
        <p:sp>
          <p:nvSpPr>
            <p:cNvPr id="81" name="Shape 54787"/>
            <p:cNvSpPr/>
            <p:nvPr/>
          </p:nvSpPr>
          <p:spPr>
            <a:xfrm>
              <a:off x="0" y="2641491"/>
              <a:ext cx="10603122" cy="3981163"/>
            </a:xfrm>
            <a:custGeom>
              <a:avLst/>
              <a:gdLst/>
              <a:ahLst/>
              <a:cxnLst>
                <a:cxn ang="0">
                  <a:pos x="wd2" y="hd2"/>
                </a:cxn>
                <a:cxn ang="5400000">
                  <a:pos x="wd2" y="hd2"/>
                </a:cxn>
                <a:cxn ang="10800000">
                  <a:pos x="wd2" y="hd2"/>
                </a:cxn>
                <a:cxn ang="16200000">
                  <a:pos x="wd2" y="hd2"/>
                </a:cxn>
              </a:cxnLst>
              <a:rect l="0" t="0" r="r" b="b"/>
              <a:pathLst>
                <a:path w="21600" h="21600" extrusionOk="0">
                  <a:moveTo>
                    <a:pt x="19541" y="0"/>
                  </a:moveTo>
                  <a:lnTo>
                    <a:pt x="0" y="21600"/>
                  </a:lnTo>
                  <a:lnTo>
                    <a:pt x="11157" y="21600"/>
                  </a:lnTo>
                  <a:lnTo>
                    <a:pt x="21600" y="0"/>
                  </a:lnTo>
                  <a:lnTo>
                    <a:pt x="19541" y="0"/>
                  </a:lnTo>
                  <a:close/>
                </a:path>
              </a:pathLst>
            </a:custGeom>
            <a:solidFill>
              <a:srgbClr val="E5E5E5">
                <a:alpha val="72000"/>
              </a:srgbClr>
            </a:solidFill>
            <a:ln w="12700" cap="flat">
              <a:noFill/>
              <a:miter lim="400000"/>
            </a:ln>
            <a:effectLst/>
          </p:spPr>
          <p:txBody>
            <a:bodyPr wrap="square" lIns="35719" tIns="35719" rIns="35719" bIns="35719" numCol="1" anchor="ctr">
              <a:noAutofit/>
            </a:bodyPr>
            <a:lstStyle/>
            <a:p>
              <a:endParaRPr sz="1265">
                <a:latin typeface="DINPro-Light" panose="02000504040000020003" pitchFamily="50" charset="0"/>
                <a:ea typeface="DINPro" panose="02000503030000020004" charset="0"/>
              </a:endParaRPr>
            </a:p>
          </p:txBody>
        </p:sp>
        <p:sp>
          <p:nvSpPr>
            <p:cNvPr id="82" name="Shape 54788"/>
            <p:cNvSpPr/>
            <p:nvPr/>
          </p:nvSpPr>
          <p:spPr>
            <a:xfrm>
              <a:off x="9586515" y="0"/>
              <a:ext cx="2175273" cy="2641600"/>
            </a:xfrm>
            <a:custGeom>
              <a:avLst/>
              <a:gdLst/>
              <a:ahLst/>
              <a:cxnLst>
                <a:cxn ang="0">
                  <a:pos x="wd2" y="hd2"/>
                </a:cxn>
                <a:cxn ang="5400000">
                  <a:pos x="wd2" y="hd2"/>
                </a:cxn>
                <a:cxn ang="10800000">
                  <a:pos x="wd2" y="hd2"/>
                </a:cxn>
                <a:cxn ang="16200000">
                  <a:pos x="wd2" y="hd2"/>
                </a:cxn>
              </a:cxnLst>
              <a:rect l="0" t="0" r="r" b="b"/>
              <a:pathLst>
                <a:path w="21600" h="21600" extrusionOk="0">
                  <a:moveTo>
                    <a:pt x="18964" y="0"/>
                  </a:moveTo>
                  <a:lnTo>
                    <a:pt x="11385" y="4582"/>
                  </a:lnTo>
                  <a:lnTo>
                    <a:pt x="14002" y="4582"/>
                  </a:lnTo>
                  <a:lnTo>
                    <a:pt x="0" y="21600"/>
                  </a:lnTo>
                  <a:lnTo>
                    <a:pt x="10037" y="21600"/>
                  </a:lnTo>
                  <a:lnTo>
                    <a:pt x="19058" y="4582"/>
                  </a:lnTo>
                  <a:lnTo>
                    <a:pt x="21600" y="4582"/>
                  </a:lnTo>
                  <a:lnTo>
                    <a:pt x="18964" y="0"/>
                  </a:lnTo>
                  <a:close/>
                </a:path>
              </a:pathLst>
            </a:custGeom>
            <a:solidFill>
              <a:srgbClr val="B9B9B9">
                <a:alpha val="68000"/>
              </a:srgbClr>
            </a:solidFill>
            <a:ln w="12700" cap="flat">
              <a:noFill/>
              <a:miter lim="400000"/>
            </a:ln>
            <a:effectLst/>
          </p:spPr>
          <p:txBody>
            <a:bodyPr wrap="square" lIns="0" tIns="0" rIns="0" bIns="0" numCol="1" anchor="t">
              <a:noAutofit/>
            </a:bodyPr>
            <a:lstStyle/>
            <a:p>
              <a:endParaRPr sz="1265">
                <a:latin typeface="DINPro-Light" panose="02000504040000020003" pitchFamily="50" charset="0"/>
                <a:ea typeface="DINPro" panose="02000503030000020004" charset="0"/>
              </a:endParaRPr>
            </a:p>
          </p:txBody>
        </p:sp>
      </p:grpSp>
      <p:grpSp>
        <p:nvGrpSpPr>
          <p:cNvPr id="89" name="Group 54799"/>
          <p:cNvGrpSpPr/>
          <p:nvPr userDrawn="1"/>
        </p:nvGrpSpPr>
        <p:grpSpPr>
          <a:xfrm>
            <a:off x="12160250" y="10833100"/>
            <a:ext cx="1986915" cy="2114550"/>
            <a:chOff x="-39432" y="-167586"/>
            <a:chExt cx="1421720" cy="1512266"/>
          </a:xfrm>
        </p:grpSpPr>
        <p:sp>
          <p:nvSpPr>
            <p:cNvPr id="90" name="Shape 54795"/>
            <p:cNvSpPr/>
            <p:nvPr/>
          </p:nvSpPr>
          <p:spPr>
            <a:xfrm>
              <a:off x="-39432" y="1021313"/>
              <a:ext cx="1397000" cy="323367"/>
            </a:xfrm>
            <a:prstGeom prst="ellipse">
              <a:avLst/>
            </a:prstGeom>
            <a:solidFill>
              <a:srgbClr val="B9B9B9"/>
            </a:solidFill>
            <a:ln w="12700" cap="flat">
              <a:noFill/>
              <a:miter lim="400000"/>
            </a:ln>
            <a:effectLst/>
          </p:spPr>
          <p:txBody>
            <a:bodyPr wrap="square" lIns="0" tIns="0" rIns="0" bIns="0" numCol="1" anchor="t">
              <a:noAutofit/>
            </a:bodyPr>
            <a:lstStyle/>
            <a:p>
              <a:endParaRPr sz="1265">
                <a:latin typeface="DINPro-Light" panose="02000504040000020003" pitchFamily="50" charset="0"/>
                <a:ea typeface="DINPro" panose="02000503030000020004" charset="0"/>
              </a:endParaRPr>
            </a:p>
          </p:txBody>
        </p:sp>
        <p:sp>
          <p:nvSpPr>
            <p:cNvPr id="92" name="Shape 54796"/>
            <p:cNvSpPr/>
            <p:nvPr/>
          </p:nvSpPr>
          <p:spPr>
            <a:xfrm>
              <a:off x="0" y="-167586"/>
              <a:ext cx="1382288" cy="1382819"/>
            </a:xfrm>
            <a:prstGeom prst="ellipse">
              <a:avLst/>
            </a:prstGeom>
            <a:solidFill>
              <a:srgbClr val="3183AD"/>
            </a:solidFill>
            <a:ln w="12700" cap="flat">
              <a:noFill/>
              <a:miter lim="400000"/>
            </a:ln>
            <a:effectLst/>
          </p:spPr>
          <p:txBody>
            <a:bodyPr wrap="square" lIns="0" tIns="0" rIns="0" bIns="0" numCol="1" anchor="t">
              <a:noAutofit/>
            </a:bodyPr>
            <a:lstStyle/>
            <a:p>
              <a:endParaRPr sz="1265">
                <a:latin typeface="DINPro-Light" panose="02000504040000020003" pitchFamily="50" charset="0"/>
                <a:ea typeface="DINPro" panose="02000503030000020004" charset="0"/>
              </a:endParaRPr>
            </a:p>
          </p:txBody>
        </p:sp>
      </p:grpSp>
      <p:grpSp>
        <p:nvGrpSpPr>
          <p:cNvPr id="94" name="Group 54804"/>
          <p:cNvGrpSpPr/>
          <p:nvPr userDrawn="1"/>
        </p:nvGrpSpPr>
        <p:grpSpPr>
          <a:xfrm>
            <a:off x="16628110" y="9152890"/>
            <a:ext cx="1421765" cy="1538605"/>
            <a:chOff x="0" y="0"/>
            <a:chExt cx="762000" cy="824873"/>
          </a:xfrm>
        </p:grpSpPr>
        <p:sp>
          <p:nvSpPr>
            <p:cNvPr id="95" name="Shape 54800"/>
            <p:cNvSpPr/>
            <p:nvPr/>
          </p:nvSpPr>
          <p:spPr>
            <a:xfrm>
              <a:off x="0" y="648490"/>
              <a:ext cx="762000" cy="176383"/>
            </a:xfrm>
            <a:prstGeom prst="ellipse">
              <a:avLst/>
            </a:prstGeom>
            <a:solidFill>
              <a:srgbClr val="B9B9B9"/>
            </a:solidFill>
            <a:ln w="12700" cap="flat">
              <a:noFill/>
              <a:miter lim="400000"/>
            </a:ln>
            <a:effectLst/>
          </p:spPr>
          <p:txBody>
            <a:bodyPr wrap="square" lIns="0" tIns="0" rIns="0" bIns="0" numCol="1" anchor="t">
              <a:noAutofit/>
            </a:bodyPr>
            <a:lstStyle/>
            <a:p>
              <a:endParaRPr sz="1265">
                <a:latin typeface="DINPro-Light" panose="02000504040000020003" pitchFamily="50" charset="0"/>
                <a:ea typeface="DINPro" panose="02000503030000020004" charset="0"/>
              </a:endParaRPr>
            </a:p>
          </p:txBody>
        </p:sp>
        <p:sp>
          <p:nvSpPr>
            <p:cNvPr id="97" name="Shape 54801"/>
            <p:cNvSpPr/>
            <p:nvPr/>
          </p:nvSpPr>
          <p:spPr>
            <a:xfrm>
              <a:off x="0" y="0"/>
              <a:ext cx="762000" cy="762000"/>
            </a:xfrm>
            <a:prstGeom prst="ellipse">
              <a:avLst/>
            </a:prstGeom>
            <a:solidFill>
              <a:srgbClr val="59A7CF"/>
            </a:solidFill>
            <a:ln w="12700" cap="flat">
              <a:noFill/>
              <a:miter lim="400000"/>
            </a:ln>
            <a:effectLst/>
          </p:spPr>
          <p:txBody>
            <a:bodyPr wrap="square" lIns="0" tIns="0" rIns="0" bIns="0" numCol="1" anchor="t">
              <a:noAutofit/>
            </a:bodyPr>
            <a:lstStyle/>
            <a:p>
              <a:endParaRPr sz="1265">
                <a:latin typeface="DINPro-Light" panose="02000504040000020003" pitchFamily="50" charset="0"/>
                <a:ea typeface="DINPro" panose="02000503030000020004" charset="0"/>
              </a:endParaRPr>
            </a:p>
          </p:txBody>
        </p:sp>
      </p:grpSp>
      <p:grpSp>
        <p:nvGrpSpPr>
          <p:cNvPr id="119" name="Group 54799"/>
          <p:cNvGrpSpPr/>
          <p:nvPr userDrawn="1"/>
        </p:nvGrpSpPr>
        <p:grpSpPr>
          <a:xfrm>
            <a:off x="14639925" y="9902825"/>
            <a:ext cx="1691005" cy="1831340"/>
            <a:chOff x="0" y="0"/>
            <a:chExt cx="1397000" cy="1512266"/>
          </a:xfrm>
        </p:grpSpPr>
        <p:sp>
          <p:nvSpPr>
            <p:cNvPr id="120" name="Shape 54795"/>
            <p:cNvSpPr/>
            <p:nvPr/>
          </p:nvSpPr>
          <p:spPr>
            <a:xfrm>
              <a:off x="0" y="1188899"/>
              <a:ext cx="1397000" cy="323367"/>
            </a:xfrm>
            <a:prstGeom prst="ellipse">
              <a:avLst/>
            </a:prstGeom>
            <a:solidFill>
              <a:srgbClr val="B9B9B9"/>
            </a:solidFill>
            <a:ln w="12700" cap="flat">
              <a:noFill/>
              <a:miter lim="400000"/>
            </a:ln>
            <a:effectLst/>
          </p:spPr>
          <p:txBody>
            <a:bodyPr wrap="square" lIns="0" tIns="0" rIns="0" bIns="0" numCol="1" anchor="t">
              <a:noAutofit/>
            </a:bodyPr>
            <a:lstStyle/>
            <a:p>
              <a:endParaRPr sz="1265">
                <a:latin typeface="DINPro-Light" panose="02000504040000020003" pitchFamily="50" charset="0"/>
                <a:ea typeface="DINPro" panose="02000503030000020004" charset="0"/>
              </a:endParaRPr>
            </a:p>
          </p:txBody>
        </p:sp>
        <p:sp>
          <p:nvSpPr>
            <p:cNvPr id="121" name="Shape 54796"/>
            <p:cNvSpPr/>
            <p:nvPr/>
          </p:nvSpPr>
          <p:spPr>
            <a:xfrm>
              <a:off x="0" y="0"/>
              <a:ext cx="1382288" cy="1382819"/>
            </a:xfrm>
            <a:prstGeom prst="ellipse">
              <a:avLst/>
            </a:prstGeom>
            <a:solidFill>
              <a:srgbClr val="459BCA"/>
            </a:solidFill>
            <a:ln w="12700" cap="flat">
              <a:noFill/>
              <a:miter lim="400000"/>
            </a:ln>
            <a:effectLst/>
          </p:spPr>
          <p:txBody>
            <a:bodyPr wrap="square" lIns="0" tIns="0" rIns="0" bIns="0" numCol="1" anchor="t">
              <a:noAutofit/>
            </a:bodyPr>
            <a:lstStyle/>
            <a:p>
              <a:endParaRPr sz="1265">
                <a:latin typeface="DINPro-Light" panose="02000504040000020003" pitchFamily="50" charset="0"/>
                <a:ea typeface="DINPro" panose="02000503030000020004" charset="0"/>
              </a:endParaRPr>
            </a:p>
          </p:txBody>
        </p:sp>
      </p:grpSp>
      <p:grpSp>
        <p:nvGrpSpPr>
          <p:cNvPr id="122" name="Group 54804"/>
          <p:cNvGrpSpPr/>
          <p:nvPr userDrawn="1"/>
        </p:nvGrpSpPr>
        <p:grpSpPr>
          <a:xfrm>
            <a:off x="18202275" y="8470265"/>
            <a:ext cx="1280160" cy="1381760"/>
            <a:chOff x="0" y="0"/>
            <a:chExt cx="762000" cy="824873"/>
          </a:xfrm>
        </p:grpSpPr>
        <p:sp>
          <p:nvSpPr>
            <p:cNvPr id="123" name="Shape 54800"/>
            <p:cNvSpPr/>
            <p:nvPr/>
          </p:nvSpPr>
          <p:spPr>
            <a:xfrm>
              <a:off x="0" y="648490"/>
              <a:ext cx="762000" cy="176383"/>
            </a:xfrm>
            <a:prstGeom prst="ellipse">
              <a:avLst/>
            </a:prstGeom>
            <a:solidFill>
              <a:srgbClr val="B9B9B9"/>
            </a:solidFill>
            <a:ln w="12700" cap="flat">
              <a:noFill/>
              <a:miter lim="400000"/>
            </a:ln>
            <a:effectLst/>
          </p:spPr>
          <p:txBody>
            <a:bodyPr wrap="square" lIns="0" tIns="0" rIns="0" bIns="0" numCol="1" anchor="t">
              <a:noAutofit/>
            </a:bodyPr>
            <a:lstStyle/>
            <a:p>
              <a:endParaRPr sz="1265">
                <a:latin typeface="DINPro-Light" panose="02000504040000020003" pitchFamily="50" charset="0"/>
                <a:ea typeface="DINPro" panose="02000503030000020004" charset="0"/>
              </a:endParaRPr>
            </a:p>
          </p:txBody>
        </p:sp>
        <p:sp>
          <p:nvSpPr>
            <p:cNvPr id="124" name="Shape 54801"/>
            <p:cNvSpPr/>
            <p:nvPr/>
          </p:nvSpPr>
          <p:spPr>
            <a:xfrm>
              <a:off x="0" y="0"/>
              <a:ext cx="762000" cy="762000"/>
            </a:xfrm>
            <a:prstGeom prst="ellipse">
              <a:avLst/>
            </a:prstGeom>
            <a:solidFill>
              <a:srgbClr val="7ABAD9"/>
            </a:solidFill>
            <a:ln w="12700" cap="flat">
              <a:noFill/>
              <a:miter lim="400000"/>
            </a:ln>
            <a:effectLst/>
          </p:spPr>
          <p:txBody>
            <a:bodyPr wrap="square" lIns="0" tIns="0" rIns="0" bIns="0" numCol="1" anchor="t">
              <a:noAutofit/>
            </a:bodyPr>
            <a:lstStyle/>
            <a:p>
              <a:endParaRPr sz="1265">
                <a:latin typeface="DINPro-Light" panose="02000504040000020003" pitchFamily="50" charset="0"/>
                <a:ea typeface="DINPro" panose="02000503030000020004" charset="0"/>
              </a:endParaRPr>
            </a:p>
          </p:txBody>
        </p:sp>
      </p:grpSp>
      <p:sp>
        <p:nvSpPr>
          <p:cNvPr id="126" name="Shape 54784"/>
          <p:cNvSpPr/>
          <p:nvPr userDrawn="1"/>
        </p:nvSpPr>
        <p:spPr>
          <a:xfrm>
            <a:off x="1369060" y="10394315"/>
            <a:ext cx="11078845" cy="6915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03" y="0"/>
                </a:lnTo>
                <a:lnTo>
                  <a:pt x="0" y="0"/>
                </a:lnTo>
              </a:path>
            </a:pathLst>
          </a:custGeom>
          <a:noFill/>
          <a:ln w="63500" cap="flat">
            <a:solidFill>
              <a:srgbClr val="E5E5E5"/>
            </a:solidFill>
            <a:prstDash val="solid"/>
            <a:miter lim="400000"/>
          </a:ln>
          <a:effectLst/>
        </p:spPr>
        <p:txBody>
          <a:bodyPr wrap="square" lIns="35719" tIns="35719" rIns="35719" bIns="35719" numCol="1" anchor="ctr">
            <a:noAutofit/>
          </a:bodyPr>
          <a:lstStyle/>
          <a:p>
            <a:endParaRPr sz="1265">
              <a:solidFill>
                <a:schemeClr val="tx1">
                  <a:lumMod val="75000"/>
                  <a:lumOff val="25000"/>
                </a:schemeClr>
              </a:solidFill>
              <a:latin typeface="DINPro-Light" panose="02000504040000020003" pitchFamily="50" charset="0"/>
              <a:ea typeface="DINPro" panose="02000503030000020004" charset="0"/>
            </a:endParaRPr>
          </a:p>
        </p:txBody>
      </p:sp>
      <p:sp>
        <p:nvSpPr>
          <p:cNvPr id="50" name="Text Placeholder 3"/>
          <p:cNvSpPr>
            <a:spLocks noGrp="1"/>
          </p:cNvSpPr>
          <p:nvPr>
            <p:ph type="body" sz="quarter" idx="80" hasCustomPrompt="1"/>
          </p:nvPr>
        </p:nvSpPr>
        <p:spPr>
          <a:xfrm>
            <a:off x="1367790" y="10362565"/>
            <a:ext cx="8260080" cy="69088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800">
                <a:solidFill>
                  <a:schemeClr val="tx1">
                    <a:lumMod val="75000"/>
                    <a:lumOff val="25000"/>
                  </a:schemeClr>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Please insert text </a:t>
            </a:r>
            <a:r>
              <a:rPr lang="en-US">
                <a:sym typeface="+mn-ea"/>
              </a:rPr>
              <a:t>Please insert text</a:t>
            </a:r>
            <a:endParaRPr lang="zh-CN" altLang="en-US" strike="noStrike" noProof="1"/>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lang="zh-CN" altLang="en-US" strike="noStrike" noProof="1"/>
          </a:p>
        </p:txBody>
      </p:sp>
      <p:pic>
        <p:nvPicPr>
          <p:cNvPr id="10" name="图片 9" descr="CViauto logo2"/>
          <p:cNvPicPr>
            <a:picLocks noChangeAspect="1"/>
          </p:cNvPicPr>
          <p:nvPr userDrawn="1"/>
        </p:nvPicPr>
        <p:blipFill>
          <a:blip r:embed="rId2"/>
          <a:stretch>
            <a:fillRect/>
          </a:stretch>
        </p:blipFill>
        <p:spPr>
          <a:xfrm>
            <a:off x="20927927" y="427355"/>
            <a:ext cx="2989433" cy="523240"/>
          </a:xfrm>
          <a:prstGeom prst="rect">
            <a:avLst/>
          </a:prstGeom>
        </p:spPr>
      </p:pic>
      <p:pic>
        <p:nvPicPr>
          <p:cNvPr id="11" name="图片 10" descr="image.psd"/>
          <p:cNvPicPr>
            <a:picLocks noChangeAspect="1"/>
          </p:cNvPicPr>
          <p:nvPr userDrawn="1"/>
        </p:nvPicPr>
        <p:blipFill>
          <a:blip r:embed="rId3"/>
          <a:stretch>
            <a:fillRect/>
          </a:stretch>
        </p:blipFill>
        <p:spPr>
          <a:xfrm>
            <a:off x="459740" y="269558"/>
            <a:ext cx="908050" cy="838835"/>
          </a:xfrm>
          <a:prstGeom prst="rect">
            <a:avLst/>
          </a:prstGeom>
        </p:spPr>
      </p:pic>
      <p:sp>
        <p:nvSpPr>
          <p:cNvPr id="12" name="标题 11"/>
          <p:cNvSpPr>
            <a:spLocks noGrp="1"/>
          </p:cNvSpPr>
          <p:nvPr>
            <p:ph type="title" hasCustomPrompt="1"/>
          </p:nvPr>
        </p:nvSpPr>
        <p:spPr>
          <a:xfrm>
            <a:off x="1770380" y="317818"/>
            <a:ext cx="9075420" cy="742315"/>
          </a:xfrm>
        </p:spPr>
        <p:txBody>
          <a:bodyPr/>
          <a:lstStyle>
            <a:lvl1pPr>
              <a:defRPr sz="4800" b="1">
                <a:latin typeface="微软雅黑" panose="020B0503020204020204" charset="-122"/>
                <a:ea typeface="微软雅黑" panose="020B0503020204020204" charset="-122"/>
              </a:defRPr>
            </a:lvl1pPr>
          </a:lstStyle>
          <a:p>
            <a:r>
              <a:rPr lang="zh-CN" altLang="en-US" smtClean="0"/>
              <a:t>单击此处编辑母版标题</a:t>
            </a:r>
            <a:endParaRPr lang="zh-CN" altLang="en-US"/>
          </a:p>
        </p:txBody>
      </p:sp>
      <p:pic>
        <p:nvPicPr>
          <p:cNvPr id="14" name="图片 13" descr="cviauto line"/>
          <p:cNvPicPr>
            <a:picLocks noChangeAspect="1"/>
          </p:cNvPicPr>
          <p:nvPr userDrawn="1"/>
        </p:nvPicPr>
        <p:blipFill>
          <a:blip r:embed="rId4"/>
          <a:stretch>
            <a:fillRect/>
          </a:stretch>
        </p:blipFill>
        <p:spPr>
          <a:xfrm flipV="1">
            <a:off x="459740" y="1263650"/>
            <a:ext cx="23456900" cy="76200"/>
          </a:xfrm>
          <a:prstGeom prst="rect">
            <a:avLst/>
          </a:prstGeom>
        </p:spPr>
      </p:pic>
      <p:grpSp>
        <p:nvGrpSpPr>
          <p:cNvPr id="17" name="Group 54804"/>
          <p:cNvGrpSpPr/>
          <p:nvPr userDrawn="1"/>
        </p:nvGrpSpPr>
        <p:grpSpPr>
          <a:xfrm>
            <a:off x="19622770" y="7814945"/>
            <a:ext cx="1139190" cy="1230630"/>
            <a:chOff x="0" y="0"/>
            <a:chExt cx="762000" cy="824873"/>
          </a:xfrm>
        </p:grpSpPr>
        <p:sp>
          <p:nvSpPr>
            <p:cNvPr id="18" name="Shape 54800"/>
            <p:cNvSpPr/>
            <p:nvPr/>
          </p:nvSpPr>
          <p:spPr>
            <a:xfrm>
              <a:off x="0" y="648490"/>
              <a:ext cx="762000" cy="176383"/>
            </a:xfrm>
            <a:prstGeom prst="ellipse">
              <a:avLst/>
            </a:prstGeom>
            <a:solidFill>
              <a:srgbClr val="B9B9B9"/>
            </a:solidFill>
            <a:ln w="12700" cap="flat">
              <a:noFill/>
              <a:miter lim="400000"/>
            </a:ln>
            <a:effectLst/>
          </p:spPr>
          <p:txBody>
            <a:bodyPr wrap="square" lIns="0" tIns="0" rIns="0" bIns="0" numCol="1" anchor="t">
              <a:noAutofit/>
            </a:bodyPr>
            <a:p>
              <a:endParaRPr sz="1265">
                <a:latin typeface="DINPro-Light" panose="02000504040000020003" pitchFamily="50" charset="0"/>
                <a:ea typeface="DINPro" panose="02000503030000020004" charset="0"/>
              </a:endParaRPr>
            </a:p>
          </p:txBody>
        </p:sp>
        <p:sp>
          <p:nvSpPr>
            <p:cNvPr id="19" name="Shape 54801"/>
            <p:cNvSpPr/>
            <p:nvPr/>
          </p:nvSpPr>
          <p:spPr>
            <a:xfrm>
              <a:off x="0" y="0"/>
              <a:ext cx="762000" cy="762000"/>
            </a:xfrm>
            <a:prstGeom prst="ellipse">
              <a:avLst/>
            </a:prstGeom>
            <a:solidFill>
              <a:srgbClr val="84C0DC"/>
            </a:solidFill>
            <a:ln w="12700" cap="flat">
              <a:noFill/>
              <a:miter lim="400000"/>
            </a:ln>
            <a:effectLst/>
          </p:spPr>
          <p:txBody>
            <a:bodyPr wrap="square" lIns="0" tIns="0" rIns="0" bIns="0" numCol="1" anchor="t">
              <a:noAutofit/>
            </a:bodyPr>
            <a:p>
              <a:endParaRPr sz="1265">
                <a:latin typeface="DINPro-Light" panose="02000504040000020003" pitchFamily="50" charset="0"/>
                <a:ea typeface="DINPro" panose="02000503030000020004" charset="0"/>
              </a:endParaRPr>
            </a:p>
          </p:txBody>
        </p:sp>
      </p:grpSp>
      <p:sp>
        <p:nvSpPr>
          <p:cNvPr id="20" name="Shape 54784"/>
          <p:cNvSpPr/>
          <p:nvPr userDrawn="1"/>
        </p:nvSpPr>
        <p:spPr>
          <a:xfrm>
            <a:off x="1369060" y="8470265"/>
            <a:ext cx="13402945" cy="156527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03" y="0"/>
                </a:lnTo>
                <a:lnTo>
                  <a:pt x="0" y="0"/>
                </a:lnTo>
              </a:path>
            </a:pathLst>
          </a:custGeom>
          <a:noFill/>
          <a:ln w="63500" cap="flat">
            <a:solidFill>
              <a:srgbClr val="E5E5E5"/>
            </a:solidFill>
            <a:prstDash val="solid"/>
            <a:miter lim="400000"/>
          </a:ln>
          <a:effectLst/>
        </p:spPr>
        <p:txBody>
          <a:bodyPr wrap="square" lIns="35719" tIns="35719" rIns="35719" bIns="35719" numCol="1" anchor="ctr">
            <a:noAutofit/>
          </a:bodyPr>
          <a:lstStyle/>
          <a:p>
            <a:endParaRPr sz="1265">
              <a:solidFill>
                <a:schemeClr val="tx1">
                  <a:lumMod val="75000"/>
                  <a:lumOff val="25000"/>
                </a:schemeClr>
              </a:solidFill>
              <a:latin typeface="DINPro-Light" panose="02000504040000020003" pitchFamily="50" charset="0"/>
              <a:ea typeface="DINPro" panose="02000503030000020004" charset="0"/>
            </a:endParaRPr>
          </a:p>
        </p:txBody>
      </p:sp>
      <p:sp>
        <p:nvSpPr>
          <p:cNvPr id="22" name="Text Placeholder 3"/>
          <p:cNvSpPr>
            <a:spLocks noGrp="1"/>
          </p:cNvSpPr>
          <p:nvPr>
            <p:ph type="body" sz="quarter" idx="89" hasCustomPrompt="1"/>
          </p:nvPr>
        </p:nvSpPr>
        <p:spPr>
          <a:xfrm>
            <a:off x="1357630" y="8451850"/>
            <a:ext cx="10031730" cy="69088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800">
                <a:solidFill>
                  <a:schemeClr val="tx1">
                    <a:lumMod val="75000"/>
                    <a:lumOff val="25000"/>
                  </a:schemeClr>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Please insert text </a:t>
            </a:r>
            <a:r>
              <a:rPr lang="en-US">
                <a:sym typeface="+mn-ea"/>
              </a:rPr>
              <a:t>Please insert text</a:t>
            </a:r>
            <a:endParaRPr lang="zh-CN" altLang="en-US" strike="noStrike" noProof="1"/>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lang="zh-CN" altLang="en-US" strike="noStrike" noProof="1"/>
          </a:p>
        </p:txBody>
      </p:sp>
      <p:sp>
        <p:nvSpPr>
          <p:cNvPr id="23" name="Shape 54784"/>
          <p:cNvSpPr/>
          <p:nvPr userDrawn="1"/>
        </p:nvSpPr>
        <p:spPr>
          <a:xfrm>
            <a:off x="1369060" y="6649720"/>
            <a:ext cx="15393035" cy="25247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03" y="0"/>
                </a:lnTo>
                <a:lnTo>
                  <a:pt x="0" y="0"/>
                </a:lnTo>
              </a:path>
            </a:pathLst>
          </a:custGeom>
          <a:noFill/>
          <a:ln w="63500" cap="flat">
            <a:solidFill>
              <a:srgbClr val="E5E5E5"/>
            </a:solidFill>
            <a:prstDash val="solid"/>
            <a:miter lim="400000"/>
          </a:ln>
          <a:effectLst/>
        </p:spPr>
        <p:txBody>
          <a:bodyPr wrap="square" lIns="35719" tIns="35719" rIns="35719" bIns="35719" numCol="1" anchor="ctr">
            <a:noAutofit/>
          </a:bodyPr>
          <a:lstStyle/>
          <a:p>
            <a:endParaRPr sz="1265">
              <a:solidFill>
                <a:schemeClr val="tx1">
                  <a:lumMod val="75000"/>
                  <a:lumOff val="25000"/>
                </a:schemeClr>
              </a:solidFill>
              <a:latin typeface="DINPro-Light" panose="02000504040000020003" pitchFamily="50" charset="0"/>
              <a:ea typeface="DINPro" panose="02000503030000020004" charset="0"/>
            </a:endParaRPr>
          </a:p>
        </p:txBody>
      </p:sp>
      <p:sp>
        <p:nvSpPr>
          <p:cNvPr id="25" name="Text Placeholder 3"/>
          <p:cNvSpPr>
            <a:spLocks noGrp="1"/>
          </p:cNvSpPr>
          <p:nvPr>
            <p:ph type="body" sz="quarter" idx="91" hasCustomPrompt="1"/>
          </p:nvPr>
        </p:nvSpPr>
        <p:spPr>
          <a:xfrm>
            <a:off x="1367790" y="6617335"/>
            <a:ext cx="11593830" cy="69088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800">
                <a:solidFill>
                  <a:schemeClr val="tx1">
                    <a:lumMod val="75000"/>
                    <a:lumOff val="25000"/>
                  </a:schemeClr>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Please insert text </a:t>
            </a:r>
            <a:r>
              <a:rPr lang="en-US">
                <a:sym typeface="+mn-ea"/>
              </a:rPr>
              <a:t>Please insert text</a:t>
            </a:r>
            <a:endParaRPr lang="zh-CN" altLang="en-US" strike="noStrike" noProof="1"/>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lang="zh-CN" altLang="en-US" strike="noStrike" noProof="1"/>
          </a:p>
        </p:txBody>
      </p:sp>
      <p:sp>
        <p:nvSpPr>
          <p:cNvPr id="27" name="Text Placeholder 3"/>
          <p:cNvSpPr>
            <a:spLocks noGrp="1"/>
          </p:cNvSpPr>
          <p:nvPr>
            <p:ph type="body" sz="quarter" idx="93" hasCustomPrompt="1"/>
          </p:nvPr>
        </p:nvSpPr>
        <p:spPr>
          <a:xfrm>
            <a:off x="1367790" y="4578985"/>
            <a:ext cx="12745085" cy="69088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800">
                <a:solidFill>
                  <a:schemeClr val="tx1">
                    <a:lumMod val="75000"/>
                    <a:lumOff val="25000"/>
                  </a:schemeClr>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Please insert text </a:t>
            </a:r>
            <a:r>
              <a:rPr lang="en-US">
                <a:sym typeface="+mn-ea"/>
              </a:rPr>
              <a:t>Please insert text</a:t>
            </a:r>
            <a:endParaRPr lang="zh-CN" altLang="en-US" strike="noStrike" noProof="1"/>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lang="zh-CN" altLang="en-US" strike="noStrike" noProof="1"/>
          </a:p>
        </p:txBody>
      </p:sp>
      <p:sp>
        <p:nvSpPr>
          <p:cNvPr id="57" name="Shape 54784"/>
          <p:cNvSpPr/>
          <p:nvPr userDrawn="1"/>
        </p:nvSpPr>
        <p:spPr>
          <a:xfrm>
            <a:off x="1368425" y="4611370"/>
            <a:ext cx="16993870" cy="38595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03" y="0"/>
                </a:lnTo>
                <a:lnTo>
                  <a:pt x="0" y="0"/>
                </a:lnTo>
              </a:path>
            </a:pathLst>
          </a:custGeom>
          <a:noFill/>
          <a:ln w="63500" cap="flat">
            <a:solidFill>
              <a:srgbClr val="E5E5E5"/>
            </a:solidFill>
            <a:prstDash val="solid"/>
            <a:miter lim="400000"/>
          </a:ln>
          <a:effectLst/>
        </p:spPr>
        <p:txBody>
          <a:bodyPr wrap="square" lIns="35719" tIns="35719" rIns="35719" bIns="35719" numCol="1" anchor="ctr">
            <a:noAutofit/>
          </a:bodyPr>
          <a:p>
            <a:endParaRPr sz="1265">
              <a:solidFill>
                <a:schemeClr val="tx1">
                  <a:lumMod val="75000"/>
                  <a:lumOff val="25000"/>
                </a:schemeClr>
              </a:solidFill>
              <a:latin typeface="DINPro-Light" panose="02000504040000020003" pitchFamily="50" charset="0"/>
              <a:ea typeface="DINPro" panose="02000503030000020004" charset="0"/>
            </a:endParaRPr>
          </a:p>
        </p:txBody>
      </p:sp>
      <p:sp>
        <p:nvSpPr>
          <p:cNvPr id="60" name="Text Placeholder 3"/>
          <p:cNvSpPr>
            <a:spLocks noGrp="1"/>
          </p:cNvSpPr>
          <p:nvPr>
            <p:ph type="body" sz="quarter" idx="95" hasCustomPrompt="1"/>
          </p:nvPr>
        </p:nvSpPr>
        <p:spPr>
          <a:xfrm>
            <a:off x="1367790" y="2578735"/>
            <a:ext cx="12778740" cy="69088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800">
                <a:solidFill>
                  <a:schemeClr val="tx1">
                    <a:lumMod val="75000"/>
                    <a:lumOff val="25000"/>
                  </a:schemeClr>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Please insert text </a:t>
            </a:r>
            <a:r>
              <a:rPr lang="en-US">
                <a:sym typeface="+mn-ea"/>
              </a:rPr>
              <a:t>Please insert text</a:t>
            </a:r>
            <a:endParaRPr lang="zh-CN" altLang="en-US" strike="noStrike" noProof="1"/>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lang="zh-CN" altLang="en-US" strike="noStrike" noProof="1"/>
          </a:p>
        </p:txBody>
      </p:sp>
      <p:sp>
        <p:nvSpPr>
          <p:cNvPr id="61" name="Shape 54784"/>
          <p:cNvSpPr/>
          <p:nvPr userDrawn="1"/>
        </p:nvSpPr>
        <p:spPr>
          <a:xfrm>
            <a:off x="1367155" y="2611120"/>
            <a:ext cx="18442305" cy="52038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03" y="0"/>
                </a:lnTo>
                <a:lnTo>
                  <a:pt x="0" y="0"/>
                </a:lnTo>
              </a:path>
            </a:pathLst>
          </a:custGeom>
          <a:noFill/>
          <a:ln w="63500" cap="flat">
            <a:solidFill>
              <a:srgbClr val="E5E5E5"/>
            </a:solidFill>
            <a:prstDash val="solid"/>
            <a:miter lim="400000"/>
          </a:ln>
          <a:effectLst/>
        </p:spPr>
        <p:txBody>
          <a:bodyPr wrap="square" lIns="35719" tIns="35719" rIns="35719" bIns="35719" numCol="1" anchor="ctr">
            <a:noAutofit/>
          </a:bodyPr>
          <a:p>
            <a:endParaRPr sz="1265">
              <a:solidFill>
                <a:schemeClr val="tx1">
                  <a:lumMod val="75000"/>
                  <a:lumOff val="25000"/>
                </a:schemeClr>
              </a:solidFill>
              <a:latin typeface="DINPro-Light" panose="02000504040000020003" pitchFamily="50" charset="0"/>
              <a:ea typeface="DINPro" panose="02000503030000020004" charset="0"/>
            </a:endParaRPr>
          </a:p>
        </p:txBody>
      </p:sp>
      <p:sp>
        <p:nvSpPr>
          <p:cNvPr id="62" name="Text Placeholder 3"/>
          <p:cNvSpPr>
            <a:spLocks noGrp="1"/>
          </p:cNvSpPr>
          <p:nvPr>
            <p:ph type="body" sz="quarter" idx="96" hasCustomPrompt="1"/>
          </p:nvPr>
        </p:nvSpPr>
        <p:spPr>
          <a:xfrm>
            <a:off x="12563475" y="11539855"/>
            <a:ext cx="1236345" cy="520065"/>
          </a:xfrm>
          <a:prstGeom prst="rect">
            <a:avLst/>
          </a:prstGeom>
        </p:spPr>
        <p:txBody>
          <a:bodyP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3800">
                <a:solidFill>
                  <a:schemeClr val="bg1"/>
                </a:solidFill>
                <a:latin typeface="Impact" panose="020B0806030902050204" charset="0"/>
                <a:ea typeface="微软雅黑" panose="020B0503020204020204" charset="-122"/>
                <a:cs typeface="Impact" panose="020B080603090205020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2015</a:t>
            </a:r>
            <a:endParaRPr lang="en-US" altLang="en-US" strike="noStrike" noProof="1"/>
          </a:p>
        </p:txBody>
      </p:sp>
      <p:sp>
        <p:nvSpPr>
          <p:cNvPr id="63" name="Text Placeholder 3"/>
          <p:cNvSpPr>
            <a:spLocks noGrp="1"/>
          </p:cNvSpPr>
          <p:nvPr>
            <p:ph type="body" sz="quarter" idx="97" hasCustomPrompt="1"/>
          </p:nvPr>
        </p:nvSpPr>
        <p:spPr>
          <a:xfrm>
            <a:off x="14880590" y="10480040"/>
            <a:ext cx="1210310" cy="520065"/>
          </a:xfrm>
          <a:prstGeom prst="rect">
            <a:avLst/>
          </a:prstGeom>
        </p:spPr>
        <p:txBody>
          <a:bodyP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3600">
                <a:solidFill>
                  <a:schemeClr val="bg1"/>
                </a:solidFill>
                <a:latin typeface="Impact" panose="020B0806030902050204" charset="0"/>
                <a:ea typeface="微软雅黑" panose="020B0503020204020204" charset="-122"/>
                <a:cs typeface="Impact" panose="020B080603090205020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2016</a:t>
            </a:r>
            <a:endParaRPr lang="en-US" altLang="en-US" strike="noStrike" noProof="1"/>
          </a:p>
        </p:txBody>
      </p:sp>
      <p:sp>
        <p:nvSpPr>
          <p:cNvPr id="64" name="Text Placeholder 3"/>
          <p:cNvSpPr>
            <a:spLocks noGrp="1"/>
          </p:cNvSpPr>
          <p:nvPr>
            <p:ph type="body" sz="quarter" idx="98" hasCustomPrompt="1"/>
          </p:nvPr>
        </p:nvSpPr>
        <p:spPr>
          <a:xfrm>
            <a:off x="16805910" y="9603740"/>
            <a:ext cx="1066800" cy="520065"/>
          </a:xfrm>
          <a:prstGeom prst="rect">
            <a:avLst/>
          </a:prstGeom>
        </p:spPr>
        <p:txBody>
          <a:bodyP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3600">
                <a:solidFill>
                  <a:schemeClr val="bg1"/>
                </a:solidFill>
                <a:latin typeface="Impact" panose="020B0806030902050204" charset="0"/>
                <a:ea typeface="微软雅黑" panose="020B0503020204020204" charset="-122"/>
                <a:cs typeface="Impact" panose="020B080603090205020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2017</a:t>
            </a:r>
            <a:endParaRPr lang="en-US" altLang="en-US" strike="noStrike" noProof="1"/>
          </a:p>
        </p:txBody>
      </p:sp>
      <p:sp>
        <p:nvSpPr>
          <p:cNvPr id="65" name="Text Placeholder 3"/>
          <p:cNvSpPr>
            <a:spLocks noGrp="1"/>
          </p:cNvSpPr>
          <p:nvPr>
            <p:ph type="body" sz="quarter" idx="99" hasCustomPrompt="1"/>
          </p:nvPr>
        </p:nvSpPr>
        <p:spPr>
          <a:xfrm>
            <a:off x="18347690" y="8848090"/>
            <a:ext cx="988695" cy="520065"/>
          </a:xfrm>
          <a:prstGeom prst="rect">
            <a:avLst/>
          </a:prstGeom>
        </p:spPr>
        <p:txBody>
          <a:bodyP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3200">
                <a:solidFill>
                  <a:schemeClr val="bg1"/>
                </a:solidFill>
                <a:latin typeface="Impact" panose="020B0806030902050204" charset="0"/>
                <a:ea typeface="微软雅黑" panose="020B0503020204020204" charset="-122"/>
                <a:cs typeface="Impact" panose="020B080603090205020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2018</a:t>
            </a:r>
            <a:endParaRPr lang="en-US" altLang="en-US" strike="noStrike" noProof="1"/>
          </a:p>
        </p:txBody>
      </p:sp>
      <p:sp>
        <p:nvSpPr>
          <p:cNvPr id="66" name="Text Placeholder 3"/>
          <p:cNvSpPr>
            <a:spLocks noGrp="1"/>
          </p:cNvSpPr>
          <p:nvPr>
            <p:ph type="body" sz="quarter" idx="100" hasCustomPrompt="1"/>
          </p:nvPr>
        </p:nvSpPr>
        <p:spPr>
          <a:xfrm>
            <a:off x="19714210" y="8123555"/>
            <a:ext cx="1047750" cy="520065"/>
          </a:xfrm>
          <a:prstGeom prst="rect">
            <a:avLst/>
          </a:prstGeom>
        </p:spPr>
        <p:txBody>
          <a:bodyP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2800">
                <a:solidFill>
                  <a:schemeClr val="bg1"/>
                </a:solidFill>
                <a:latin typeface="Impact" panose="020B0806030902050204" charset="0"/>
                <a:ea typeface="微软雅黑" panose="020B0503020204020204" charset="-122"/>
                <a:cs typeface="Impact" panose="020B080603090205020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2019</a:t>
            </a:r>
            <a:endParaRPr lang="en-US" altLang="en-US" strike="noStrike" noProof="1"/>
          </a:p>
        </p:txBody>
      </p:sp>
      <p:sp>
        <p:nvSpPr>
          <p:cNvPr id="67" name="Text Placeholder 4"/>
          <p:cNvSpPr>
            <a:spLocks noGrp="1"/>
          </p:cNvSpPr>
          <p:nvPr>
            <p:ph type="body" sz="quarter" idx="82" hasCustomPrompt="1"/>
          </p:nvPr>
        </p:nvSpPr>
        <p:spPr>
          <a:xfrm>
            <a:off x="10331450" y="13216890"/>
            <a:ext cx="4985385" cy="34798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Internal | Confidential | Strictly Confidential</a:t>
            </a:r>
            <a:endParaRPr lang="en-US"/>
          </a:p>
        </p:txBody>
      </p:sp>
      <p:sp>
        <p:nvSpPr>
          <p:cNvPr id="68" name="Text Placeholder 4"/>
          <p:cNvSpPr>
            <a:spLocks noGrp="1"/>
          </p:cNvSpPr>
          <p:nvPr>
            <p:ph type="body" sz="quarter" idx="85" hasCustomPrompt="1"/>
          </p:nvPr>
        </p:nvSpPr>
        <p:spPr>
          <a:xfrm>
            <a:off x="459740" y="13217525"/>
            <a:ext cx="9585960" cy="347345"/>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CVIAUTO Proprietary and Confidential. All Rights Reserved, ©2022 www.cviauto.com</a:t>
            </a:r>
            <a:endParaRPr lang="en-US" altLang="zh-CN"/>
          </a:p>
        </p:txBody>
      </p:sp>
      <p:sp>
        <p:nvSpPr>
          <p:cNvPr id="72" name="Text Placeholder 3"/>
          <p:cNvSpPr>
            <a:spLocks noGrp="1"/>
          </p:cNvSpPr>
          <p:nvPr>
            <p:ph type="body" sz="quarter" idx="104" hasCustomPrompt="1"/>
          </p:nvPr>
        </p:nvSpPr>
        <p:spPr>
          <a:xfrm>
            <a:off x="1367790" y="2002155"/>
            <a:ext cx="2568575" cy="576580"/>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4400" b="0">
                <a:solidFill>
                  <a:schemeClr val="tx1">
                    <a:lumMod val="75000"/>
                    <a:lumOff val="25000"/>
                  </a:schemeClr>
                </a:solidFill>
                <a:latin typeface="Impact" panose="020B0806030902050204" charset="0"/>
                <a:ea typeface="微软雅黑" panose="020B0503020204020204" charset="-122"/>
                <a:cs typeface="Impact" panose="020B080603090205020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2019</a:t>
            </a:r>
            <a:endParaRPr lang="en-US" altLang="en-US" strike="noStrike" noProof="1"/>
          </a:p>
        </p:txBody>
      </p:sp>
      <p:sp>
        <p:nvSpPr>
          <p:cNvPr id="73" name="Text Placeholder 3"/>
          <p:cNvSpPr>
            <a:spLocks noGrp="1"/>
          </p:cNvSpPr>
          <p:nvPr>
            <p:ph type="body" sz="quarter" idx="101" hasCustomPrompt="1"/>
          </p:nvPr>
        </p:nvSpPr>
        <p:spPr>
          <a:xfrm>
            <a:off x="1357630" y="4002405"/>
            <a:ext cx="2568575" cy="576580"/>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4400" b="0">
                <a:solidFill>
                  <a:schemeClr val="tx1">
                    <a:lumMod val="75000"/>
                    <a:lumOff val="25000"/>
                  </a:schemeClr>
                </a:solidFill>
                <a:latin typeface="Impact" panose="020B0806030902050204" charset="0"/>
                <a:ea typeface="微软雅黑" panose="020B0503020204020204" charset="-122"/>
                <a:cs typeface="Impact" panose="020B080603090205020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2018</a:t>
            </a:r>
            <a:endParaRPr lang="en-US" altLang="en-US" strike="noStrike" noProof="1"/>
          </a:p>
        </p:txBody>
      </p:sp>
      <p:sp>
        <p:nvSpPr>
          <p:cNvPr id="74" name="Text Placeholder 3"/>
          <p:cNvSpPr>
            <a:spLocks noGrp="1"/>
          </p:cNvSpPr>
          <p:nvPr>
            <p:ph type="body" sz="quarter" idx="105" hasCustomPrompt="1"/>
          </p:nvPr>
        </p:nvSpPr>
        <p:spPr>
          <a:xfrm>
            <a:off x="1369060" y="6040755"/>
            <a:ext cx="2568575" cy="576580"/>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4400" b="0">
                <a:solidFill>
                  <a:schemeClr val="tx1">
                    <a:lumMod val="75000"/>
                    <a:lumOff val="25000"/>
                  </a:schemeClr>
                </a:solidFill>
                <a:latin typeface="Impact" panose="020B0806030902050204" charset="0"/>
                <a:ea typeface="微软雅黑" panose="020B0503020204020204" charset="-122"/>
                <a:cs typeface="Impact" panose="020B080603090205020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2017</a:t>
            </a:r>
            <a:endParaRPr lang="en-US" altLang="en-US" strike="noStrike" noProof="1"/>
          </a:p>
        </p:txBody>
      </p:sp>
      <p:sp>
        <p:nvSpPr>
          <p:cNvPr id="75" name="Text Placeholder 3"/>
          <p:cNvSpPr>
            <a:spLocks noGrp="1"/>
          </p:cNvSpPr>
          <p:nvPr>
            <p:ph type="body" sz="quarter" idx="106" hasCustomPrompt="1"/>
          </p:nvPr>
        </p:nvSpPr>
        <p:spPr>
          <a:xfrm>
            <a:off x="1357630" y="7856220"/>
            <a:ext cx="2568575" cy="576580"/>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4400" b="0">
                <a:solidFill>
                  <a:schemeClr val="tx1">
                    <a:lumMod val="75000"/>
                    <a:lumOff val="25000"/>
                  </a:schemeClr>
                </a:solidFill>
                <a:latin typeface="Impact" panose="020B0806030902050204" charset="0"/>
                <a:ea typeface="微软雅黑" panose="020B0503020204020204" charset="-122"/>
                <a:cs typeface="Impact" panose="020B080603090205020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2016</a:t>
            </a:r>
            <a:endParaRPr lang="en-US" altLang="en-US" strike="noStrike" noProof="1"/>
          </a:p>
        </p:txBody>
      </p:sp>
      <p:sp>
        <p:nvSpPr>
          <p:cNvPr id="79" name="Text Placeholder 3"/>
          <p:cNvSpPr>
            <a:spLocks noGrp="1"/>
          </p:cNvSpPr>
          <p:nvPr>
            <p:ph type="body" sz="quarter" idx="107" hasCustomPrompt="1"/>
          </p:nvPr>
        </p:nvSpPr>
        <p:spPr>
          <a:xfrm>
            <a:off x="1369060" y="9766935"/>
            <a:ext cx="2568575" cy="576580"/>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4400" b="0">
                <a:solidFill>
                  <a:schemeClr val="tx1">
                    <a:lumMod val="75000"/>
                    <a:lumOff val="25000"/>
                  </a:schemeClr>
                </a:solidFill>
                <a:latin typeface="Impact" panose="020B0806030902050204" charset="0"/>
                <a:ea typeface="微软雅黑" panose="020B0503020204020204" charset="-122"/>
                <a:cs typeface="Impact" panose="020B080603090205020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2015</a:t>
            </a:r>
            <a:endParaRPr lang="en-US" altLang="en-US" strike="noStrike" noProof="1"/>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1_两栏内容">
    <p:bg>
      <p:bgPr>
        <a:noFill/>
        <a:effectLst/>
      </p:bgPr>
    </p:bg>
    <p:spTree>
      <p:nvGrpSpPr>
        <p:cNvPr id="1" name=""/>
        <p:cNvGrpSpPr/>
        <p:nvPr/>
      </p:nvGrpSpPr>
      <p:grpSpPr>
        <a:xfrm>
          <a:off x="0" y="0"/>
          <a:ext cx="0" cy="0"/>
          <a:chOff x="0" y="0"/>
          <a:chExt cx="0" cy="0"/>
        </a:xfrm>
      </p:grpSpPr>
      <p:pic>
        <p:nvPicPr>
          <p:cNvPr id="8" name="图片 7" descr="bbc76361dd9a77bdc41f750d95ed6fa9"/>
          <p:cNvPicPr>
            <a:picLocks noChangeAspect="1"/>
          </p:cNvPicPr>
          <p:nvPr userDrawn="1"/>
        </p:nvPicPr>
        <p:blipFill>
          <a:blip r:embed="rId2">
            <a:lum bright="-24000" contrast="54000"/>
          </a:blip>
          <a:stretch>
            <a:fillRect/>
          </a:stretch>
        </p:blipFill>
        <p:spPr>
          <a:xfrm>
            <a:off x="459740" y="2218055"/>
            <a:ext cx="23471505" cy="10189210"/>
          </a:xfrm>
          <a:prstGeom prst="rect">
            <a:avLst/>
          </a:prstGeom>
        </p:spPr>
      </p:pic>
      <p:pic>
        <p:nvPicPr>
          <p:cNvPr id="3" name="图片 2" descr="CViauto logo2"/>
          <p:cNvPicPr>
            <a:picLocks noChangeAspect="1"/>
          </p:cNvPicPr>
          <p:nvPr userDrawn="1"/>
        </p:nvPicPr>
        <p:blipFill>
          <a:blip r:embed="rId3"/>
          <a:stretch>
            <a:fillRect/>
          </a:stretch>
        </p:blipFill>
        <p:spPr>
          <a:xfrm>
            <a:off x="20927927" y="427355"/>
            <a:ext cx="2989433" cy="523240"/>
          </a:xfrm>
          <a:prstGeom prst="rect">
            <a:avLst/>
          </a:prstGeom>
        </p:spPr>
      </p:pic>
      <p:pic>
        <p:nvPicPr>
          <p:cNvPr id="4" name="图片 3" descr="image.psd"/>
          <p:cNvPicPr>
            <a:picLocks noChangeAspect="1"/>
          </p:cNvPicPr>
          <p:nvPr userDrawn="1"/>
        </p:nvPicPr>
        <p:blipFill>
          <a:blip r:embed="rId4"/>
          <a:stretch>
            <a:fillRect/>
          </a:stretch>
        </p:blipFill>
        <p:spPr>
          <a:xfrm>
            <a:off x="459740" y="269558"/>
            <a:ext cx="908050" cy="838835"/>
          </a:xfrm>
          <a:prstGeom prst="rect">
            <a:avLst/>
          </a:prstGeom>
        </p:spPr>
      </p:pic>
      <p:sp>
        <p:nvSpPr>
          <p:cNvPr id="5" name="标题 4"/>
          <p:cNvSpPr>
            <a:spLocks noGrp="1"/>
          </p:cNvSpPr>
          <p:nvPr>
            <p:ph type="title" hasCustomPrompt="1"/>
          </p:nvPr>
        </p:nvSpPr>
        <p:spPr>
          <a:xfrm>
            <a:off x="1770380" y="317818"/>
            <a:ext cx="9075420" cy="742315"/>
          </a:xfrm>
        </p:spPr>
        <p:txBody>
          <a:bodyPr/>
          <a:lstStyle>
            <a:lvl1pPr>
              <a:defRPr sz="4800" b="1">
                <a:latin typeface="微软雅黑" panose="020B0503020204020204" charset="-122"/>
                <a:ea typeface="微软雅黑" panose="020B0503020204020204" charset="-122"/>
              </a:defRPr>
            </a:lvl1pPr>
          </a:lstStyle>
          <a:p>
            <a:r>
              <a:rPr lang="zh-CN" altLang="en-US" smtClean="0"/>
              <a:t>单击此处编辑母版标题</a:t>
            </a:r>
            <a:endParaRPr lang="zh-CN" altLang="en-US"/>
          </a:p>
        </p:txBody>
      </p:sp>
      <p:pic>
        <p:nvPicPr>
          <p:cNvPr id="6" name="图片 5" descr="cviauto line"/>
          <p:cNvPicPr>
            <a:picLocks noChangeAspect="1"/>
          </p:cNvPicPr>
          <p:nvPr userDrawn="1"/>
        </p:nvPicPr>
        <p:blipFill>
          <a:blip r:embed="rId5"/>
          <a:stretch>
            <a:fillRect/>
          </a:stretch>
        </p:blipFill>
        <p:spPr>
          <a:xfrm flipV="1">
            <a:off x="459740" y="1263650"/>
            <a:ext cx="23456900" cy="76200"/>
          </a:xfrm>
          <a:prstGeom prst="rect">
            <a:avLst/>
          </a:prstGeom>
        </p:spPr>
      </p:pic>
      <p:sp>
        <p:nvSpPr>
          <p:cNvPr id="14" name="Text Placeholder 3"/>
          <p:cNvSpPr>
            <a:spLocks noGrp="1"/>
          </p:cNvSpPr>
          <p:nvPr>
            <p:ph type="body" sz="quarter" idx="81" hasCustomPrompt="1"/>
          </p:nvPr>
        </p:nvSpPr>
        <p:spPr>
          <a:xfrm>
            <a:off x="459740" y="2218055"/>
            <a:ext cx="23456265" cy="10751820"/>
          </a:xfrm>
          <a:prstGeom prst="rect">
            <a:avLst/>
          </a:prstGeom>
        </p:spPr>
        <p:txBody>
          <a:bodyPr/>
          <a:lstStyle>
            <a:lvl1pPr marL="228600" indent="-228600">
              <a:lnSpc>
                <a:spcPct val="100000"/>
              </a:lnSpc>
              <a:buClr>
                <a:srgbClr val="274F6B"/>
              </a:buClr>
              <a:buSzPct val="100000"/>
              <a:buFont typeface="Wingdings" panose="05000000000000000000" charset="0"/>
              <a:buChar char="w"/>
              <a:defRPr sz="4800">
                <a:solidFill>
                  <a:schemeClr val="tx1">
                    <a:lumMod val="75000"/>
                    <a:lumOff val="25000"/>
                  </a:schemeClr>
                </a:solidFill>
                <a:latin typeface="微软雅黑" panose="020B0503020204020204" charset="-122"/>
                <a:ea typeface="微软雅黑" panose="020B0503020204020204" charset="-122"/>
              </a:defRPr>
            </a:lvl1pPr>
            <a:lvl2pPr marL="914400" indent="0">
              <a:lnSpc>
                <a:spcPct val="100000"/>
              </a:lnSpc>
              <a:buClr>
                <a:srgbClr val="1B86AB"/>
              </a:buClr>
              <a:buFont typeface="Wingdings" panose="05000000000000000000" charset="0"/>
              <a:buNone/>
              <a:defRPr sz="2400">
                <a:latin typeface="微软雅黑" panose="020B0503020204020204" charset="-122"/>
                <a:ea typeface="微软雅黑" panose="020B0503020204020204" charset="-122"/>
              </a:defRPr>
            </a:lvl2pPr>
            <a:lvl3pPr>
              <a:lnSpc>
                <a:spcPct val="0"/>
              </a:lnSpc>
              <a:buClr>
                <a:srgbClr val="1B86AB"/>
              </a:buClr>
              <a:buFont typeface="Wingdings" panose="05000000000000000000" charset="0"/>
              <a:buChar char="l"/>
              <a:defRPr sz="2400">
                <a:latin typeface="微软雅黑" panose="020B0503020204020204" charset="-122"/>
                <a:ea typeface="微软雅黑" panose="020B0503020204020204" charset="-122"/>
              </a:defRPr>
            </a:lvl3pPr>
            <a:lvl4pPr>
              <a:lnSpc>
                <a:spcPct val="100000"/>
              </a:lnSpc>
              <a:buFont typeface="Wingdings" panose="05000000000000000000" charset="0"/>
              <a:buChar char="l"/>
              <a:defRPr sz="2400">
                <a:latin typeface="微软雅黑" panose="020B0503020204020204" charset="-122"/>
                <a:ea typeface="微软雅黑" panose="020B0503020204020204" charset="-122"/>
              </a:defRPr>
            </a:lvl4pPr>
            <a:lvl5pPr marL="3657600" indent="0">
              <a:lnSpc>
                <a:spcPct val="100000"/>
              </a:lnSpc>
              <a:buFont typeface="Wingdings" panose="05000000000000000000" charset="0"/>
              <a:buChar char="l"/>
              <a:defRPr sz="2400">
                <a:latin typeface="微软雅黑" panose="020B0503020204020204" charset="-122"/>
                <a:ea typeface="微软雅黑" panose="020B0503020204020204" charset="-122"/>
              </a:defRPr>
            </a:lvl5pPr>
          </a:lstStyle>
          <a:p>
            <a:pPr lvl="0"/>
            <a:r>
              <a:rPr lang="en-US"/>
              <a:t>点击此处编辑母版标题</a:t>
            </a:r>
            <a:endParaRPr lang="en-US"/>
          </a:p>
          <a:p>
            <a:pPr lvl="2"/>
            <a:r>
              <a:rPr lang="en-US" sz="2400"/>
              <a:t>点击编辑副标题</a:t>
            </a:r>
            <a:endParaRPr lang="en-US" sz="2400"/>
          </a:p>
          <a:p>
            <a:pPr lvl="2"/>
            <a:r>
              <a:rPr lang="en-US">
                <a:sym typeface="+mn-ea"/>
              </a:rPr>
              <a:t>点击编辑副标题</a:t>
            </a:r>
            <a:endParaRPr lang="en-US"/>
          </a:p>
          <a:p>
            <a:pPr lvl="2"/>
            <a:r>
              <a:rPr lang="en-US">
                <a:sym typeface="+mn-ea"/>
              </a:rPr>
              <a:t>点击此处编辑母版标题</a:t>
            </a:r>
            <a:endParaRPr lang="en-US"/>
          </a:p>
        </p:txBody>
      </p:sp>
      <p:sp>
        <p:nvSpPr>
          <p:cNvPr id="40" name="Text Placeholder 4"/>
          <p:cNvSpPr>
            <a:spLocks noGrp="1"/>
          </p:cNvSpPr>
          <p:nvPr>
            <p:ph type="body" sz="quarter" idx="82" hasCustomPrompt="1"/>
          </p:nvPr>
        </p:nvSpPr>
        <p:spPr>
          <a:xfrm>
            <a:off x="10331450" y="13216890"/>
            <a:ext cx="4985385" cy="34798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Internal | Confidential | Strictly Confidential</a:t>
            </a:r>
            <a:endParaRPr lang="en-US"/>
          </a:p>
        </p:txBody>
      </p:sp>
      <p:sp>
        <p:nvSpPr>
          <p:cNvPr id="41" name="Text Placeholder 4"/>
          <p:cNvSpPr>
            <a:spLocks noGrp="1"/>
          </p:cNvSpPr>
          <p:nvPr>
            <p:ph type="body" sz="quarter" idx="85" hasCustomPrompt="1"/>
          </p:nvPr>
        </p:nvSpPr>
        <p:spPr>
          <a:xfrm>
            <a:off x="459740" y="13217525"/>
            <a:ext cx="9585960" cy="347345"/>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lang="en-US" sz="1800" kern="1200" dirty="0" smtClean="0">
                <a:solidFill>
                  <a:prstClr val="black">
                    <a:tint val="75000"/>
                  </a:prstClr>
                </a:solidFill>
                <a:latin typeface="微软雅黑" panose="020B0503020204020204" charset="-122"/>
                <a:ea typeface="微软雅黑" panose="020B0503020204020204" charset="-122"/>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a:t>CVIAUTO Proprietary and Confidential. All Rights Reserved, ©2022 www.cviauto.com</a:t>
            </a:r>
            <a:endParaRPr lang="en-US" altLang="zh-CN"/>
          </a:p>
        </p:txBody>
      </p: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2_标题幻灯片">
    <p:bg>
      <p:bgPr>
        <a:solidFill>
          <a:schemeClr val="bg1"/>
        </a:solidFill>
        <a:effectLst/>
      </p:bgPr>
    </p:bg>
    <p:spTree>
      <p:nvGrpSpPr>
        <p:cNvPr id="1" name=""/>
        <p:cNvGrpSpPr/>
        <p:nvPr/>
      </p:nvGrpSpPr>
      <p:grpSpPr>
        <a:xfrm>
          <a:off x="0" y="0"/>
          <a:ext cx="0" cy="0"/>
          <a:chOff x="0" y="0"/>
          <a:chExt cx="0" cy="0"/>
        </a:xfrm>
      </p:grpSpPr>
      <p:pic>
        <p:nvPicPr>
          <p:cNvPr id="4" name="图片 3" descr="PPT模版4"/>
          <p:cNvPicPr>
            <a:picLocks noChangeAspect="1"/>
          </p:cNvPicPr>
          <p:nvPr userDrawn="1"/>
        </p:nvPicPr>
        <p:blipFill>
          <a:blip r:embed="rId2"/>
          <a:stretch>
            <a:fillRect/>
          </a:stretch>
        </p:blipFill>
        <p:spPr>
          <a:xfrm>
            <a:off x="1123315" y="1270"/>
            <a:ext cx="23251160" cy="13707110"/>
          </a:xfrm>
          <a:prstGeom prst="rect">
            <a:avLst/>
          </a:prstGeom>
        </p:spPr>
      </p:pic>
      <p:sp>
        <p:nvSpPr>
          <p:cNvPr id="3" name="文本框 9"/>
          <p:cNvSpPr txBox="1"/>
          <p:nvPr userDrawn="1"/>
        </p:nvSpPr>
        <p:spPr>
          <a:xfrm>
            <a:off x="937893" y="9514839"/>
            <a:ext cx="11124569" cy="2952115"/>
          </a:xfrm>
          <a:prstGeom prst="rect">
            <a:avLst/>
          </a:prstGeom>
          <a:ln w="12700">
            <a:miter lim="400000"/>
          </a:ln>
        </p:spPr>
        <p:txBody>
          <a:bodyPr wrap="square" lIns="45718" tIns="45718" rIns="45718" bIns="45718">
            <a:spAutoFit/>
          </a:bodyPr>
          <a:lstStyle/>
          <a:p>
            <a:pPr>
              <a:lnSpc>
                <a:spcPct val="150000"/>
              </a:lnSpc>
              <a:defRPr sz="8000" b="1" spc="600">
                <a:solidFill>
                  <a:srgbClr val="14506E"/>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谢谢观看</a:t>
            </a:r>
          </a:p>
          <a:p>
            <a:pPr>
              <a:lnSpc>
                <a:spcPct val="150000"/>
              </a:lnSpc>
              <a:defRPr sz="4400" spc="600">
                <a:solidFill>
                  <a:srgbClr val="14506E"/>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THANKS</a:t>
            </a:r>
          </a:p>
        </p:txBody>
      </p:sp>
      <p:sp>
        <p:nvSpPr>
          <p:cNvPr id="6" name="文本框 5"/>
          <p:cNvSpPr txBox="1"/>
          <p:nvPr userDrawn="1"/>
        </p:nvSpPr>
        <p:spPr>
          <a:xfrm>
            <a:off x="937893" y="9037955"/>
            <a:ext cx="11125203" cy="705485"/>
          </a:xfrm>
          <a:prstGeom prst="rect">
            <a:avLst/>
          </a:prstGeom>
          <a:ln w="12700">
            <a:miter lim="400000"/>
          </a:ln>
        </p:spPr>
        <p:txBody>
          <a:bodyPr lIns="45718" tIns="45718" rIns="45718" bIns="45718">
            <a:spAutoFit/>
          </a:bodyPr>
          <a:lstStyle>
            <a:lvl1pPr>
              <a:defRPr sz="4000" spc="600">
                <a:solidFill>
                  <a:srgbClr val="14506E"/>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追求极致驾乘体验，让出行更安全便捷</a:t>
            </a:r>
          </a:p>
        </p:txBody>
      </p:sp>
      <p:pic>
        <p:nvPicPr>
          <p:cNvPr id="15" name="图片 14" descr="CViauto logo2"/>
          <p:cNvPicPr>
            <a:picLocks noChangeAspect="1"/>
          </p:cNvPicPr>
          <p:nvPr userDrawn="1"/>
        </p:nvPicPr>
        <p:blipFill>
          <a:blip r:embed="rId3"/>
          <a:stretch>
            <a:fillRect/>
          </a:stretch>
        </p:blipFill>
        <p:spPr>
          <a:xfrm>
            <a:off x="937492" y="427355"/>
            <a:ext cx="2989433" cy="523240"/>
          </a:xfrm>
          <a:prstGeom prst="rect">
            <a:avLst/>
          </a:prstGeom>
        </p:spPr>
      </p:pic>
    </p:spTree>
  </p:cSld>
  <p:clrMapOvr>
    <a:masterClrMapping/>
  </p:clrMapOvr>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2" nodeType="clickEffect">
                                  <p:stCondLst>
                                    <p:cond delay="0"/>
                                  </p:stCondLst>
                                  <p:iterate type="el">
                                    <p:tmAbs val="0"/>
                                  </p:iterate>
                                  <p:childTnLst>
                                    <p:set>
                                      <p:cBhvr>
                                        <p:cTn id="6" dur="indefinite" fill="hold"/>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3" nodeType="afterEffect">
                                  <p:stCondLst>
                                    <p:cond delay="0"/>
                                  </p:stCondLst>
                                  <p:iterate type="el">
                                    <p:tmAbs val="0"/>
                                  </p:iterate>
                                  <p:childTnLst>
                                    <p:set>
                                      <p:cBhvr>
                                        <p:cTn id="10" dur="indefinite" fill="hold"/>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3" grpId="3" animBg="1" advAuto="0"/>
      <p:bldP spid="6" grpId="2" animBg="1" advAuto="0"/>
    </p:bldLst>
  </p:timing>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3_标题幻灯片">
    <p:bg>
      <p:bgPr>
        <a:solidFill>
          <a:schemeClr val="bg1"/>
        </a:solidFill>
        <a:effectLst/>
      </p:bgPr>
    </p:bg>
    <p:spTree>
      <p:nvGrpSpPr>
        <p:cNvPr id="1" name=""/>
        <p:cNvGrpSpPr/>
        <p:nvPr/>
      </p:nvGrpSpPr>
      <p:grpSpPr>
        <a:xfrm>
          <a:off x="0" y="0"/>
          <a:ext cx="0" cy="0"/>
          <a:chOff x="0" y="0"/>
          <a:chExt cx="0" cy="0"/>
        </a:xfrm>
      </p:grpSpPr>
      <p:pic>
        <p:nvPicPr>
          <p:cNvPr id="9" name="图片 8" descr="PPT模版4(2)"/>
          <p:cNvPicPr>
            <a:picLocks noChangeAspect="1"/>
          </p:cNvPicPr>
          <p:nvPr userDrawn="1"/>
        </p:nvPicPr>
        <p:blipFill>
          <a:blip r:embed="rId2"/>
          <a:stretch>
            <a:fillRect/>
          </a:stretch>
        </p:blipFill>
        <p:spPr>
          <a:xfrm>
            <a:off x="1905" y="-9525"/>
            <a:ext cx="24367490" cy="13713460"/>
          </a:xfrm>
          <a:prstGeom prst="rect">
            <a:avLst/>
          </a:prstGeom>
        </p:spPr>
      </p:pic>
      <p:grpSp>
        <p:nvGrpSpPr>
          <p:cNvPr id="4" name="组合 3"/>
          <p:cNvGrpSpPr/>
          <p:nvPr userDrawn="1"/>
        </p:nvGrpSpPr>
        <p:grpSpPr>
          <a:xfrm>
            <a:off x="6704965" y="6130925"/>
            <a:ext cx="10972800" cy="1454785"/>
            <a:chOff x="2288" y="17641"/>
            <a:chExt cx="17280" cy="2291"/>
          </a:xfrm>
        </p:grpSpPr>
        <p:sp>
          <p:nvSpPr>
            <p:cNvPr id="2" name="文本框 1"/>
            <p:cNvSpPr txBox="1"/>
            <p:nvPr/>
          </p:nvSpPr>
          <p:spPr>
            <a:xfrm>
              <a:off x="4458" y="19158"/>
              <a:ext cx="15110" cy="774"/>
            </a:xfrm>
            <a:prstGeom prst="rect">
              <a:avLst/>
            </a:prstGeom>
            <a:noFill/>
          </p:spPr>
          <p:txBody>
            <a:bodyPr wrap="square" rtlCol="0">
              <a:spAutoFit/>
            </a:bodyPr>
            <a:p>
              <a:r>
                <a:rPr lang="zh-CN" altLang="en-US" sz="2600" b="1">
                  <a:solidFill>
                    <a:srgbClr val="14506E"/>
                  </a:solidFill>
                  <a:latin typeface="微软雅黑" panose="020B0503020204020204" charset="-122"/>
                  <a:ea typeface="微软雅黑" panose="020B0503020204020204" charset="-122"/>
                </a:rPr>
                <a:t>Guangzhou Liuhuan Information Technology Co., Ltd.</a:t>
              </a:r>
              <a:endParaRPr lang="zh-CN" altLang="en-US" sz="2600" b="1">
                <a:solidFill>
                  <a:srgbClr val="14506E"/>
                </a:solidFill>
                <a:latin typeface="微软雅黑" panose="020B0503020204020204" charset="-122"/>
                <a:ea typeface="微软雅黑" panose="020B0503020204020204" charset="-122"/>
              </a:endParaRPr>
            </a:p>
          </p:txBody>
        </p:sp>
        <p:pic>
          <p:nvPicPr>
            <p:cNvPr id="7" name="图片 3" descr="图片 3"/>
            <p:cNvPicPr>
              <a:picLocks noChangeAspect="1"/>
            </p:cNvPicPr>
            <p:nvPr userDrawn="1"/>
          </p:nvPicPr>
          <p:blipFill>
            <a:blip r:embed="rId3"/>
            <a:stretch>
              <a:fillRect/>
            </a:stretch>
          </p:blipFill>
          <p:spPr>
            <a:xfrm>
              <a:off x="4214" y="17641"/>
              <a:ext cx="14771" cy="1847"/>
            </a:xfrm>
            <a:prstGeom prst="rect">
              <a:avLst/>
            </a:prstGeom>
            <a:ln w="12700">
              <a:miter lim="400000"/>
              <a:headEnd/>
              <a:tailEnd/>
            </a:ln>
          </p:spPr>
        </p:pic>
        <p:pic>
          <p:nvPicPr>
            <p:cNvPr id="8" name="图片 7" descr="CViauto网站二维码"/>
            <p:cNvPicPr>
              <a:picLocks noChangeAspect="1"/>
            </p:cNvPicPr>
            <p:nvPr/>
          </p:nvPicPr>
          <p:blipFill>
            <a:blip r:embed="rId4"/>
            <a:stretch>
              <a:fillRect/>
            </a:stretch>
          </p:blipFill>
          <p:spPr>
            <a:xfrm>
              <a:off x="2288" y="18006"/>
              <a:ext cx="1926" cy="1926"/>
            </a:xfrm>
            <a:prstGeom prst="rect">
              <a:avLst/>
            </a:prstGeom>
          </p:spPr>
        </p:pic>
      </p:grpSp>
    </p:spTree>
  </p:cSld>
  <p:clrMapOvr>
    <a:masterClrMapping/>
  </p:clrMapOvr>
  <p:timing>
    <p:tnLst>
      <p:par>
        <p:cTn id="1" dur="indefinite" restart="never" fill="hold"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pic>
        <p:nvPicPr>
          <p:cNvPr id="4" name="图片 3" descr="PPT模版4"/>
          <p:cNvPicPr>
            <a:picLocks noChangeAspect="1"/>
          </p:cNvPicPr>
          <p:nvPr userDrawn="1"/>
        </p:nvPicPr>
        <p:blipFill>
          <a:blip r:embed="rId2"/>
          <a:stretch>
            <a:fillRect/>
          </a:stretch>
        </p:blipFill>
        <p:spPr>
          <a:xfrm>
            <a:off x="1104900" y="1270"/>
            <a:ext cx="23251160" cy="13707110"/>
          </a:xfrm>
          <a:prstGeom prst="rect">
            <a:avLst/>
          </a:prstGeom>
        </p:spPr>
      </p:pic>
      <p:pic>
        <p:nvPicPr>
          <p:cNvPr id="2" name="图片 3" descr="图片 3"/>
          <p:cNvPicPr>
            <a:picLocks noChangeAspect="1"/>
          </p:cNvPicPr>
          <p:nvPr userDrawn="1"/>
        </p:nvPicPr>
        <p:blipFill>
          <a:blip r:embed="rId3"/>
          <a:stretch>
            <a:fillRect/>
          </a:stretch>
        </p:blipFill>
        <p:spPr>
          <a:xfrm>
            <a:off x="1142365" y="10742930"/>
            <a:ext cx="9379585" cy="1172846"/>
          </a:xfrm>
          <a:prstGeom prst="rect">
            <a:avLst/>
          </a:prstGeom>
          <a:ln w="12700">
            <a:miter lim="400000"/>
            <a:headEnd/>
            <a:tailEnd/>
          </a:ln>
        </p:spPr>
      </p:pic>
      <p:pic>
        <p:nvPicPr>
          <p:cNvPr id="3" name="图片 2" descr="图片 2"/>
          <p:cNvPicPr>
            <a:picLocks noChangeAspect="1"/>
          </p:cNvPicPr>
          <p:nvPr userDrawn="1"/>
        </p:nvPicPr>
        <p:blipFill>
          <a:blip r:embed="rId4"/>
          <a:srcRect b="38430"/>
          <a:stretch>
            <a:fillRect/>
          </a:stretch>
        </p:blipFill>
        <p:spPr>
          <a:xfrm>
            <a:off x="1142365" y="9119234"/>
            <a:ext cx="9379585" cy="1623696"/>
          </a:xfrm>
          <a:prstGeom prst="rect">
            <a:avLst/>
          </a:prstGeom>
          <a:ln w="12700">
            <a:miter lim="400000"/>
            <a:headEnd/>
            <a:tailEnd/>
          </a:ln>
        </p:spPr>
      </p:pic>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676313" y="730251"/>
            <a:ext cx="21030105" cy="2651125"/>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1676313" y="12712701"/>
            <a:ext cx="5486114" cy="730251"/>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8076779" y="12712701"/>
            <a:ext cx="8229171" cy="730251"/>
          </a:xfrm>
        </p:spPr>
        <p:txBody>
          <a:bodyPr/>
          <a:lstStyle/>
          <a:p>
            <a:endParaRPr lang="zh-CN" altLang="en-US"/>
          </a:p>
        </p:txBody>
      </p:sp>
      <p:sp>
        <p:nvSpPr>
          <p:cNvPr id="5" name="灯片编号占位符 4"/>
          <p:cNvSpPr>
            <a:spLocks noGrp="1"/>
          </p:cNvSpPr>
          <p:nvPr>
            <p:ph type="sldNum" sz="quarter" idx="12"/>
          </p:nvPr>
        </p:nvSpPr>
        <p:spPr>
          <a:xfrm>
            <a:off x="17220303" y="12712701"/>
            <a:ext cx="5486114" cy="730251"/>
          </a:xfrm>
        </p:spPr>
        <p:txBody>
          <a:bodyPr/>
          <a:lstStyle/>
          <a:p>
            <a:fld id="{49AE70B2-8BF9-45C0-BB95-33D1B9D3A854}" type="slidenum">
              <a:rPr lang="zh-CN" altLang="en-US" smtClean="0"/>
            </a:fld>
            <a:endParaRPr lang="zh-CN" altLang="en-US"/>
          </a:p>
        </p:txBody>
      </p:sp>
      <p:cxnSp>
        <p:nvCxnSpPr>
          <p:cNvPr id="9" name="直接连接符 8"/>
          <p:cNvCxnSpPr/>
          <p:nvPr userDrawn="1"/>
        </p:nvCxnSpPr>
        <p:spPr>
          <a:xfrm>
            <a:off x="1269934" y="1517227"/>
            <a:ext cx="21910592" cy="0"/>
          </a:xfrm>
          <a:prstGeom prst="line">
            <a:avLst/>
          </a:prstGeom>
          <a:ln w="28575">
            <a:solidFill>
              <a:srgbClr val="638B9F"/>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6"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296222" y="609600"/>
            <a:ext cx="3935102" cy="636693"/>
          </a:xfrm>
          <a:prstGeom prst="rect">
            <a:avLst/>
          </a:prstGeom>
        </p:spPr>
      </p:pic>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cxnSp>
        <p:nvCxnSpPr>
          <p:cNvPr id="11" name="直接连接符 10"/>
          <p:cNvCxnSpPr/>
          <p:nvPr userDrawn="1"/>
        </p:nvCxnSpPr>
        <p:spPr>
          <a:xfrm>
            <a:off x="5306060" y="194310"/>
            <a:ext cx="2412553" cy="2412553"/>
          </a:xfrm>
          <a:prstGeom prst="line">
            <a:avLst/>
          </a:prstGeom>
          <a:ln>
            <a:solidFill>
              <a:schemeClr val="bg1">
                <a:lumMod val="65000"/>
                <a:alpha val="46000"/>
              </a:schemeClr>
            </a:solidFill>
          </a:ln>
        </p:spPr>
        <p:style>
          <a:lnRef idx="1">
            <a:schemeClr val="accent1"/>
          </a:lnRef>
          <a:fillRef idx="0">
            <a:schemeClr val="accent1"/>
          </a:fillRef>
          <a:effectRef idx="0">
            <a:schemeClr val="accent1"/>
          </a:effectRef>
          <a:fontRef idx="minor">
            <a:schemeClr val="tx1"/>
          </a:fontRef>
        </p:style>
      </p:cxnSp>
      <p:sp>
        <p:nvSpPr>
          <p:cNvPr id="6" name="任意多边形 5"/>
          <p:cNvSpPr/>
          <p:nvPr userDrawn="1"/>
        </p:nvSpPr>
        <p:spPr>
          <a:xfrm flipV="1">
            <a:off x="13970" y="-38100"/>
            <a:ext cx="21346795" cy="13767435"/>
          </a:xfrm>
          <a:custGeom>
            <a:avLst/>
            <a:gdLst>
              <a:gd name="connsiteX0" fmla="*/ 0 w 15887"/>
              <a:gd name="connsiteY0" fmla="*/ 13 h 10201"/>
              <a:gd name="connsiteX1" fmla="*/ 13829 w 15887"/>
              <a:gd name="connsiteY1" fmla="*/ 0 h 10201"/>
              <a:gd name="connsiteX2" fmla="*/ 15887 w 15887"/>
              <a:gd name="connsiteY2" fmla="*/ 2133 h 10201"/>
              <a:gd name="connsiteX3" fmla="*/ 7881 w 15887"/>
              <a:gd name="connsiteY3" fmla="*/ 10190 h 10201"/>
              <a:gd name="connsiteX4" fmla="*/ 0 w 15887"/>
              <a:gd name="connsiteY4" fmla="*/ 10201 h 10201"/>
              <a:gd name="connsiteX5" fmla="*/ 0 w 15887"/>
              <a:gd name="connsiteY5" fmla="*/ 13 h 10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87" h="10201">
                <a:moveTo>
                  <a:pt x="0" y="13"/>
                </a:moveTo>
                <a:lnTo>
                  <a:pt x="13829" y="0"/>
                </a:lnTo>
                <a:lnTo>
                  <a:pt x="15887" y="2133"/>
                </a:lnTo>
                <a:lnTo>
                  <a:pt x="7881" y="10190"/>
                </a:lnTo>
                <a:lnTo>
                  <a:pt x="0" y="10201"/>
                </a:lnTo>
                <a:lnTo>
                  <a:pt x="0" y="13"/>
                </a:lnTo>
                <a:close/>
              </a:path>
            </a:pathLst>
          </a:custGeom>
          <a:blipFill rotWithShape="0">
            <a:blip r:embed="rId2"/>
            <a:stretch>
              <a:fillRect/>
            </a:stretch>
          </a:blipFill>
          <a:ln w="50800" cmpd="sng">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DINPro" panose="02000503030000020004" charset="0"/>
            </a:endParaRPr>
          </a:p>
        </p:txBody>
      </p:sp>
      <p:sp>
        <p:nvSpPr>
          <p:cNvPr id="7" name="直角三角形 6"/>
          <p:cNvSpPr/>
          <p:nvPr userDrawn="1"/>
        </p:nvSpPr>
        <p:spPr>
          <a:xfrm rot="2700000">
            <a:off x="21965920" y="4107180"/>
            <a:ext cx="4828540" cy="4828540"/>
          </a:xfrm>
          <a:prstGeom prst="rtTriangle">
            <a:avLst/>
          </a:prstGeom>
          <a:gradFill>
            <a:gsLst>
              <a:gs pos="100000">
                <a:srgbClr val="1F526D"/>
              </a:gs>
              <a:gs pos="33000">
                <a:schemeClr val="bg1">
                  <a:lumMod val="50000"/>
                  <a:alpha val="8600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noFill/>
              <a:ea typeface="DINPro" panose="02000503030000020004" charset="0"/>
            </a:endParaRPr>
          </a:p>
        </p:txBody>
      </p:sp>
      <p:pic>
        <p:nvPicPr>
          <p:cNvPr id="15" name="图片 14" descr="CViauto logo2"/>
          <p:cNvPicPr>
            <a:picLocks noChangeAspect="1"/>
          </p:cNvPicPr>
          <p:nvPr userDrawn="1"/>
        </p:nvPicPr>
        <p:blipFill>
          <a:blip r:embed="rId3"/>
          <a:stretch>
            <a:fillRect/>
          </a:stretch>
        </p:blipFill>
        <p:spPr>
          <a:xfrm>
            <a:off x="20927927" y="427355"/>
            <a:ext cx="2989433" cy="523240"/>
          </a:xfrm>
          <a:prstGeom prst="rect">
            <a:avLst/>
          </a:prstGeom>
        </p:spPr>
      </p:pic>
      <p:cxnSp>
        <p:nvCxnSpPr>
          <p:cNvPr id="19" name="直接连接符 18"/>
          <p:cNvCxnSpPr/>
          <p:nvPr userDrawn="1"/>
        </p:nvCxnSpPr>
        <p:spPr>
          <a:xfrm>
            <a:off x="11438890" y="427355"/>
            <a:ext cx="3626485" cy="3626485"/>
          </a:xfrm>
          <a:prstGeom prst="line">
            <a:avLst/>
          </a:prstGeom>
          <a:ln w="31750">
            <a:solidFill>
              <a:schemeClr val="bg1">
                <a:lumMod val="65000"/>
                <a:alpha val="46000"/>
              </a:schemeClr>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userDrawn="1"/>
        </p:nvSpPr>
        <p:spPr>
          <a:xfrm flipV="1">
            <a:off x="13335" y="-26035"/>
            <a:ext cx="21347430" cy="13768070"/>
          </a:xfrm>
          <a:custGeom>
            <a:avLst/>
            <a:gdLst>
              <a:gd name="connsiteX0" fmla="*/ 0 w 15887"/>
              <a:gd name="connsiteY0" fmla="*/ 13 h 10201"/>
              <a:gd name="connsiteX1" fmla="*/ 13829 w 15887"/>
              <a:gd name="connsiteY1" fmla="*/ 0 h 10201"/>
              <a:gd name="connsiteX2" fmla="*/ 15887 w 15887"/>
              <a:gd name="connsiteY2" fmla="*/ 2133 h 10201"/>
              <a:gd name="connsiteX3" fmla="*/ 7881 w 15887"/>
              <a:gd name="connsiteY3" fmla="*/ 10190 h 10201"/>
              <a:gd name="connsiteX4" fmla="*/ 0 w 15887"/>
              <a:gd name="connsiteY4" fmla="*/ 10201 h 10201"/>
              <a:gd name="connsiteX5" fmla="*/ 0 w 15887"/>
              <a:gd name="connsiteY5" fmla="*/ 13 h 10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87" h="10201">
                <a:moveTo>
                  <a:pt x="0" y="13"/>
                </a:moveTo>
                <a:lnTo>
                  <a:pt x="13829" y="0"/>
                </a:lnTo>
                <a:lnTo>
                  <a:pt x="15887" y="2133"/>
                </a:lnTo>
                <a:lnTo>
                  <a:pt x="7881" y="10190"/>
                </a:lnTo>
                <a:lnTo>
                  <a:pt x="0" y="10201"/>
                </a:lnTo>
                <a:lnTo>
                  <a:pt x="0" y="13"/>
                </a:lnTo>
                <a:close/>
              </a:path>
            </a:pathLst>
          </a:custGeom>
          <a:gradFill>
            <a:gsLst>
              <a:gs pos="100000">
                <a:srgbClr val="1F526D"/>
              </a:gs>
              <a:gs pos="33000">
                <a:schemeClr val="bg1">
                  <a:lumMod val="50000"/>
                  <a:alpha val="86000"/>
                </a:schemeClr>
              </a:gs>
            </a:gsLst>
            <a:lin ang="13500000" scaled="0"/>
          </a:gradFill>
          <a:ln w="50800" cmpd="sng">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DINPro" panose="02000503030000020004" charset="0"/>
            </a:endParaRPr>
          </a:p>
        </p:txBody>
      </p:sp>
      <p:sp>
        <p:nvSpPr>
          <p:cNvPr id="21" name="Text Placeholder 3"/>
          <p:cNvSpPr>
            <a:spLocks noGrp="1"/>
          </p:cNvSpPr>
          <p:nvPr>
            <p:ph type="body" sz="half" idx="86" hasCustomPrompt="1"/>
          </p:nvPr>
        </p:nvSpPr>
        <p:spPr>
          <a:xfrm>
            <a:off x="1571625" y="5053330"/>
            <a:ext cx="9541510" cy="4561840"/>
          </a:xfr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lstStyle>
            <a:lvl1pPr marL="0" indent="0" algn="l">
              <a:buNone/>
              <a:defRPr sz="16600" b="1" u="none" strike="noStrike" kern="0" cap="none" spc="380" normalizeH="0">
                <a:solidFill>
                  <a:schemeClr val="bg1"/>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DREAM FUTURE</a:t>
            </a:r>
            <a:endParaRPr lang="zh-CN" altLang="en-US" strike="noStrike" noProof="1"/>
          </a:p>
        </p:txBody>
      </p:sp>
      <p:cxnSp>
        <p:nvCxnSpPr>
          <p:cNvPr id="22" name="直接连接符 21"/>
          <p:cNvCxnSpPr/>
          <p:nvPr userDrawn="1"/>
        </p:nvCxnSpPr>
        <p:spPr>
          <a:xfrm>
            <a:off x="21850985" y="7847965"/>
            <a:ext cx="1951990" cy="1952625"/>
          </a:xfrm>
          <a:prstGeom prst="line">
            <a:avLst/>
          </a:prstGeom>
          <a:ln w="31750">
            <a:solidFill>
              <a:schemeClr val="bg1">
                <a:lumMod val="65000"/>
                <a:alpha val="46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fill="hold"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4" name="图片 3" descr="PPT模版4"/>
          <p:cNvPicPr>
            <a:picLocks noChangeAspect="1"/>
          </p:cNvPicPr>
          <p:nvPr userDrawn="1"/>
        </p:nvPicPr>
        <p:blipFill>
          <a:blip r:embed="rId2"/>
          <a:stretch>
            <a:fillRect/>
          </a:stretch>
        </p:blipFill>
        <p:spPr>
          <a:xfrm>
            <a:off x="1104900" y="1270"/>
            <a:ext cx="23251160" cy="13707110"/>
          </a:xfrm>
          <a:prstGeom prst="rect">
            <a:avLst/>
          </a:prstGeom>
        </p:spPr>
      </p:pic>
      <p:pic>
        <p:nvPicPr>
          <p:cNvPr id="3" name="图片 2" descr="图片 2"/>
          <p:cNvPicPr>
            <a:picLocks noChangeAspect="1"/>
          </p:cNvPicPr>
          <p:nvPr userDrawn="1"/>
        </p:nvPicPr>
        <p:blipFill>
          <a:blip r:embed="rId3"/>
          <a:srcRect b="38430"/>
          <a:stretch>
            <a:fillRect/>
          </a:stretch>
        </p:blipFill>
        <p:spPr>
          <a:xfrm>
            <a:off x="1142365" y="9119234"/>
            <a:ext cx="9379585" cy="1623696"/>
          </a:xfrm>
          <a:prstGeom prst="rect">
            <a:avLst/>
          </a:prstGeom>
          <a:ln w="12700">
            <a:miter lim="400000"/>
            <a:headEnd/>
            <a:tailEnd/>
          </a:ln>
        </p:spPr>
      </p:pic>
      <p:sp>
        <p:nvSpPr>
          <p:cNvPr id="5" name="文本框 4"/>
          <p:cNvSpPr txBox="1"/>
          <p:nvPr userDrawn="1"/>
        </p:nvSpPr>
        <p:spPr>
          <a:xfrm>
            <a:off x="1275080" y="10742930"/>
            <a:ext cx="9594850" cy="521970"/>
          </a:xfrm>
          <a:prstGeom prst="rect">
            <a:avLst/>
          </a:prstGeom>
          <a:noFill/>
        </p:spPr>
        <p:txBody>
          <a:bodyPr wrap="square" rtlCol="0">
            <a:spAutoFit/>
          </a:bodyPr>
          <a:p>
            <a:r>
              <a:rPr lang="zh-CN" altLang="en-US" sz="2600" b="1">
                <a:solidFill>
                  <a:srgbClr val="14506E"/>
                </a:solidFill>
                <a:latin typeface="微软雅黑" panose="020B0503020204020204" charset="-122"/>
                <a:ea typeface="微软雅黑" panose="020B0503020204020204" charset="-122"/>
              </a:rPr>
              <a:t>Guangzhou </a:t>
            </a:r>
            <a:r>
              <a:rPr lang="zh-CN" altLang="en-US" sz="2800" b="1">
                <a:solidFill>
                  <a:srgbClr val="14506E"/>
                </a:solidFill>
                <a:latin typeface="微软雅黑" panose="020B0503020204020204" charset="-122"/>
                <a:ea typeface="微软雅黑" panose="020B0503020204020204" charset="-122"/>
              </a:rPr>
              <a:t>Liuhuan </a:t>
            </a:r>
            <a:r>
              <a:rPr lang="zh-CN" altLang="en-US" sz="2600" b="1">
                <a:solidFill>
                  <a:srgbClr val="14506E"/>
                </a:solidFill>
                <a:latin typeface="微软雅黑" panose="020B0503020204020204" charset="-122"/>
                <a:ea typeface="微软雅黑" panose="020B0503020204020204" charset="-122"/>
              </a:rPr>
              <a:t>Information Technology Co., Ltd.</a:t>
            </a:r>
            <a:endParaRPr lang="zh-CN" altLang="en-US" sz="2600" b="1">
              <a:solidFill>
                <a:srgbClr val="14506E"/>
              </a:solidFill>
              <a:latin typeface="微软雅黑" panose="020B0503020204020204" charset="-122"/>
              <a:ea typeface="微软雅黑" panose="020B0503020204020204" charset="-122"/>
            </a:endParaRPr>
          </a:p>
        </p:txBody>
      </p:sp>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pic>
        <p:nvPicPr>
          <p:cNvPr id="4" name="图片 3" descr="PPT模版4"/>
          <p:cNvPicPr>
            <a:picLocks noChangeAspect="1"/>
          </p:cNvPicPr>
          <p:nvPr userDrawn="1"/>
        </p:nvPicPr>
        <p:blipFill>
          <a:blip r:embed="rId2"/>
          <a:stretch>
            <a:fillRect/>
          </a:stretch>
        </p:blipFill>
        <p:spPr>
          <a:xfrm>
            <a:off x="1104900" y="1270"/>
            <a:ext cx="23251160" cy="13707110"/>
          </a:xfrm>
          <a:prstGeom prst="rect">
            <a:avLst/>
          </a:prstGeom>
        </p:spPr>
      </p:pic>
      <p:sp>
        <p:nvSpPr>
          <p:cNvPr id="5" name="标题 4"/>
          <p:cNvSpPr>
            <a:spLocks noGrp="1"/>
          </p:cNvSpPr>
          <p:nvPr>
            <p:ph type="title" hasCustomPrompt="1"/>
          </p:nvPr>
        </p:nvSpPr>
        <p:spPr>
          <a:xfrm>
            <a:off x="1871345" y="2458085"/>
            <a:ext cx="7046595" cy="1180465"/>
          </a:xfrm>
        </p:spPr>
        <p:txBody>
          <a:bodyPr/>
          <a:lstStyle>
            <a:lvl1pPr algn="l">
              <a:defRPr sz="7200" b="1">
                <a:latin typeface="微软雅黑" panose="020B0503020204020204" charset="-122"/>
                <a:ea typeface="微软雅黑" panose="020B0503020204020204" charset="-122"/>
              </a:defRPr>
            </a:lvl1pPr>
          </a:lstStyle>
          <a:p>
            <a:r>
              <a:rPr lang="zh-CN" altLang="en-US" smtClean="0"/>
              <a:t>CONTENTS</a:t>
            </a:r>
            <a:endParaRPr lang="zh-CN" altLang="en-US" smtClean="0"/>
          </a:p>
        </p:txBody>
      </p:sp>
      <p:sp>
        <p:nvSpPr>
          <p:cNvPr id="20" name="Text Placeholder 3"/>
          <p:cNvSpPr>
            <a:spLocks noGrp="1"/>
          </p:cNvSpPr>
          <p:nvPr>
            <p:ph type="body" sz="half" idx="49" hasCustomPrompt="1"/>
          </p:nvPr>
        </p:nvSpPr>
        <p:spPr>
          <a:xfrm>
            <a:off x="1871345" y="4319270"/>
            <a:ext cx="7045960" cy="852170"/>
          </a:xfrm>
          <a:ln>
            <a:noFill/>
          </a:ln>
        </p:spPr>
        <p:txBody>
          <a:bodyPr/>
          <a:lstStyle>
            <a:lvl1pPr marL="0" indent="0" algn="l">
              <a:buNone/>
              <a:defRPr sz="4800" b="1" u="none" strike="noStrike" kern="0" cap="none" spc="380" normalizeH="0">
                <a:solidFill>
                  <a:srgbClr val="14506E"/>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1.TITLE ONE </a:t>
            </a:r>
            <a:endParaRPr lang="zh-CN" altLang="en-US" strike="noStrike" noProof="1"/>
          </a:p>
        </p:txBody>
      </p:sp>
      <p:sp>
        <p:nvSpPr>
          <p:cNvPr id="11" name="Text Placeholder 3"/>
          <p:cNvSpPr>
            <a:spLocks noGrp="1"/>
          </p:cNvSpPr>
          <p:nvPr>
            <p:ph type="body" sz="half" idx="13" hasCustomPrompt="1"/>
          </p:nvPr>
        </p:nvSpPr>
        <p:spPr>
          <a:xfrm>
            <a:off x="2499995" y="5171440"/>
            <a:ext cx="6417310" cy="445770"/>
          </a:xfrm>
          <a:ln>
            <a:noFill/>
          </a:ln>
        </p:spPr>
        <p:txBody>
          <a:bodyPr/>
          <a:lstStyle>
            <a:lvl1pPr marL="0" indent="0" algn="l">
              <a:buNone/>
              <a:defRPr sz="2800" b="0" u="none" strike="noStrike" kern="0" cap="none" spc="380" normalizeH="0">
                <a:solidFill>
                  <a:srgbClr val="14506E"/>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SUB TITLE</a:t>
            </a:r>
            <a:endParaRPr lang="zh-CN" altLang="en-US" strike="noStrike" noProof="1"/>
          </a:p>
        </p:txBody>
      </p:sp>
      <p:sp>
        <p:nvSpPr>
          <p:cNvPr id="12" name="Text Placeholder 3"/>
          <p:cNvSpPr>
            <a:spLocks noGrp="1"/>
          </p:cNvSpPr>
          <p:nvPr>
            <p:ph type="body" sz="half" idx="14" hasCustomPrompt="1"/>
          </p:nvPr>
        </p:nvSpPr>
        <p:spPr>
          <a:xfrm>
            <a:off x="1871345" y="5995670"/>
            <a:ext cx="7045960" cy="852170"/>
          </a:xfrm>
          <a:ln>
            <a:noFill/>
          </a:ln>
        </p:spPr>
        <p:txBody>
          <a:bodyPr/>
          <a:lstStyle>
            <a:lvl1pPr marL="0" indent="0" algn="l">
              <a:buNone/>
              <a:defRPr sz="4800" b="1" u="none" strike="noStrike" kern="0" cap="none" spc="380" normalizeH="0">
                <a:solidFill>
                  <a:schemeClr val="tx1"/>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2.TITLE TWO</a:t>
            </a:r>
            <a:endParaRPr lang="zh-CN" altLang="en-US" strike="noStrike" noProof="1"/>
          </a:p>
        </p:txBody>
      </p:sp>
      <p:sp>
        <p:nvSpPr>
          <p:cNvPr id="13" name="Text Placeholder 3"/>
          <p:cNvSpPr>
            <a:spLocks noGrp="1"/>
          </p:cNvSpPr>
          <p:nvPr>
            <p:ph type="body" sz="half" idx="50" hasCustomPrompt="1"/>
          </p:nvPr>
        </p:nvSpPr>
        <p:spPr>
          <a:xfrm>
            <a:off x="2499995" y="6847840"/>
            <a:ext cx="6417310" cy="445770"/>
          </a:xfrm>
          <a:ln>
            <a:noFill/>
          </a:ln>
        </p:spPr>
        <p:txBody>
          <a:bodyPr/>
          <a:lstStyle>
            <a:lvl1pPr marL="0" indent="0" algn="l">
              <a:buNone/>
              <a:defRPr sz="2800" b="0" u="none" strike="noStrike" kern="0" cap="none" spc="380" normalizeH="0">
                <a:solidFill>
                  <a:schemeClr val="tx1"/>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SUB TITLE</a:t>
            </a:r>
            <a:endParaRPr lang="zh-CN" altLang="en-US" strike="noStrike" noProof="1"/>
          </a:p>
        </p:txBody>
      </p:sp>
      <p:sp>
        <p:nvSpPr>
          <p:cNvPr id="14" name="Text Placeholder 3"/>
          <p:cNvSpPr>
            <a:spLocks noGrp="1"/>
          </p:cNvSpPr>
          <p:nvPr>
            <p:ph type="body" sz="half" idx="51" hasCustomPrompt="1"/>
          </p:nvPr>
        </p:nvSpPr>
        <p:spPr>
          <a:xfrm>
            <a:off x="1871345" y="7672070"/>
            <a:ext cx="7045960" cy="852170"/>
          </a:xfrm>
          <a:ln>
            <a:noFill/>
          </a:ln>
        </p:spPr>
        <p:txBody>
          <a:bodyPr/>
          <a:lstStyle>
            <a:lvl1pPr marL="0" indent="0" algn="l">
              <a:buNone/>
              <a:defRPr sz="4800" b="1" u="none" strike="noStrike" kern="0" cap="none" spc="380" normalizeH="0">
                <a:solidFill>
                  <a:srgbClr val="14506E"/>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3.TITLE THREE </a:t>
            </a:r>
            <a:endParaRPr lang="zh-CN" altLang="en-US" strike="noStrike" noProof="1"/>
          </a:p>
        </p:txBody>
      </p:sp>
      <p:sp>
        <p:nvSpPr>
          <p:cNvPr id="15" name="Text Placeholder 3"/>
          <p:cNvSpPr>
            <a:spLocks noGrp="1"/>
          </p:cNvSpPr>
          <p:nvPr>
            <p:ph type="body" sz="half" idx="52" hasCustomPrompt="1"/>
          </p:nvPr>
        </p:nvSpPr>
        <p:spPr>
          <a:xfrm>
            <a:off x="2500630" y="8524240"/>
            <a:ext cx="6417310" cy="445770"/>
          </a:xfrm>
          <a:ln>
            <a:noFill/>
          </a:ln>
        </p:spPr>
        <p:txBody>
          <a:bodyPr/>
          <a:lstStyle>
            <a:lvl1pPr marL="0" indent="0" algn="l">
              <a:buNone/>
              <a:defRPr sz="2800" b="0" u="none" strike="noStrike" kern="0" cap="none" spc="380" normalizeH="0">
                <a:solidFill>
                  <a:srgbClr val="14506E"/>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SUB TITLE</a:t>
            </a:r>
            <a:endParaRPr lang="zh-CN" altLang="en-US" strike="noStrike" noProof="1"/>
          </a:p>
        </p:txBody>
      </p:sp>
      <p:sp>
        <p:nvSpPr>
          <p:cNvPr id="16" name="Text Placeholder 3"/>
          <p:cNvSpPr>
            <a:spLocks noGrp="1"/>
          </p:cNvSpPr>
          <p:nvPr>
            <p:ph type="body" sz="half" idx="53" hasCustomPrompt="1"/>
          </p:nvPr>
        </p:nvSpPr>
        <p:spPr>
          <a:xfrm>
            <a:off x="1871345" y="9348470"/>
            <a:ext cx="7045960" cy="852170"/>
          </a:xfrm>
          <a:ln>
            <a:noFill/>
          </a:ln>
        </p:spPr>
        <p:txBody>
          <a:bodyPr/>
          <a:lstStyle>
            <a:lvl1pPr marL="0" indent="0" algn="l">
              <a:buNone/>
              <a:defRPr sz="4800" b="1" u="none" strike="noStrike" kern="0" cap="none" spc="380" normalizeH="0">
                <a:solidFill>
                  <a:schemeClr val="tx1"/>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4.TITLE FOUR</a:t>
            </a:r>
            <a:endParaRPr lang="zh-CN" altLang="en-US" strike="noStrike" noProof="1"/>
          </a:p>
        </p:txBody>
      </p:sp>
      <p:sp>
        <p:nvSpPr>
          <p:cNvPr id="17" name="Text Placeholder 3"/>
          <p:cNvSpPr>
            <a:spLocks noGrp="1"/>
          </p:cNvSpPr>
          <p:nvPr>
            <p:ph type="body" sz="half" idx="54" hasCustomPrompt="1"/>
          </p:nvPr>
        </p:nvSpPr>
        <p:spPr>
          <a:xfrm>
            <a:off x="2499995" y="10200640"/>
            <a:ext cx="6417310" cy="464820"/>
          </a:xfrm>
          <a:ln>
            <a:noFill/>
          </a:ln>
        </p:spPr>
        <p:txBody>
          <a:bodyPr/>
          <a:lstStyle>
            <a:lvl1pPr marL="0" indent="0" algn="l">
              <a:buNone/>
              <a:defRPr sz="2800" b="0" u="none" strike="noStrike" kern="0" cap="none" spc="380" normalizeH="0">
                <a:solidFill>
                  <a:schemeClr val="tx1"/>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SUB TITLE</a:t>
            </a:r>
            <a:endParaRPr lang="zh-CN" altLang="en-US" strike="noStrike" noProof="1"/>
          </a:p>
        </p:txBody>
      </p:sp>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descr="PPT模版4(2)"/>
          <p:cNvPicPr>
            <a:picLocks noChangeAspect="1"/>
          </p:cNvPicPr>
          <p:nvPr userDrawn="1"/>
        </p:nvPicPr>
        <p:blipFill>
          <a:blip r:embed="rId2"/>
          <a:stretch>
            <a:fillRect/>
          </a:stretch>
        </p:blipFill>
        <p:spPr>
          <a:xfrm>
            <a:off x="17145" y="1270"/>
            <a:ext cx="24367490" cy="13713460"/>
          </a:xfrm>
          <a:prstGeom prst="rect">
            <a:avLst/>
          </a:prstGeom>
        </p:spPr>
      </p:pic>
      <p:sp>
        <p:nvSpPr>
          <p:cNvPr id="24" name="Text Placeholder 3"/>
          <p:cNvSpPr>
            <a:spLocks noGrp="1"/>
          </p:cNvSpPr>
          <p:nvPr>
            <p:ph type="body" sz="half" idx="49" hasCustomPrompt="1"/>
          </p:nvPr>
        </p:nvSpPr>
        <p:spPr>
          <a:xfrm>
            <a:off x="9383395" y="7124065"/>
            <a:ext cx="5634990" cy="661670"/>
          </a:xfrm>
          <a:ln>
            <a:noFill/>
          </a:ln>
        </p:spPr>
        <p:txBody>
          <a:bodyPr/>
          <a:lstStyle>
            <a:lvl1pPr marL="0" indent="0" algn="ctr">
              <a:buNone/>
              <a:defRPr sz="4000" b="1" u="none" strike="noStrike" kern="0" cap="none" spc="380" normalizeH="0">
                <a:solidFill>
                  <a:schemeClr val="tx1"/>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TITLE</a:t>
            </a:r>
            <a:endParaRPr lang="zh-CN" altLang="en-US" strike="noStrike" noProof="1"/>
          </a:p>
        </p:txBody>
      </p:sp>
      <p:sp>
        <p:nvSpPr>
          <p:cNvPr id="7" name="Text Placeholder 3"/>
          <p:cNvSpPr>
            <a:spLocks noGrp="1"/>
          </p:cNvSpPr>
          <p:nvPr>
            <p:ph type="body" sz="half" idx="13" hasCustomPrompt="1"/>
          </p:nvPr>
        </p:nvSpPr>
        <p:spPr>
          <a:xfrm>
            <a:off x="9383395" y="7785735"/>
            <a:ext cx="5634990" cy="661670"/>
          </a:xfrm>
          <a:ln>
            <a:noFill/>
          </a:ln>
        </p:spPr>
        <p:txBody>
          <a:bodyPr/>
          <a:lstStyle>
            <a:lvl1pPr marL="0" indent="0" algn="ctr">
              <a:buNone/>
              <a:defRPr sz="3600" b="1" u="none" strike="noStrike" kern="0" cap="none" spc="380" normalizeH="0">
                <a:solidFill>
                  <a:srgbClr val="14506E"/>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SUB TITLE</a:t>
            </a:r>
            <a:endParaRPr lang="zh-CN" altLang="en-US" strike="noStrike" noProof="1"/>
          </a:p>
        </p:txBody>
      </p:sp>
      <p:sp>
        <p:nvSpPr>
          <p:cNvPr id="9" name="Text Placeholder 3"/>
          <p:cNvSpPr>
            <a:spLocks noGrp="1"/>
          </p:cNvSpPr>
          <p:nvPr>
            <p:ph type="body" sz="half" idx="14" hasCustomPrompt="1"/>
          </p:nvPr>
        </p:nvSpPr>
        <p:spPr>
          <a:xfrm>
            <a:off x="7589520" y="5621655"/>
            <a:ext cx="9203690" cy="928370"/>
          </a:xfrm>
          <a:ln>
            <a:noFill/>
          </a:ln>
        </p:spPr>
        <p:txBody>
          <a:bodyPr/>
          <a:lstStyle>
            <a:lvl1pPr marL="0" indent="0" algn="ctr">
              <a:buNone/>
              <a:defRPr sz="6000" b="1" u="none" strike="noStrike" kern="0" cap="none" spc="380" normalizeH="0">
                <a:solidFill>
                  <a:schemeClr val="tx1"/>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MENU NAME</a:t>
            </a:r>
            <a:endParaRPr lang="zh-CN" altLang="en-US" strike="noStrike" noProof="1"/>
          </a:p>
        </p:txBody>
      </p:sp>
      <p:sp>
        <p:nvSpPr>
          <p:cNvPr id="10" name="Text Placeholder 3"/>
          <p:cNvSpPr>
            <a:spLocks noGrp="1"/>
          </p:cNvSpPr>
          <p:nvPr>
            <p:ph type="body" sz="half" idx="50" hasCustomPrompt="1"/>
          </p:nvPr>
        </p:nvSpPr>
        <p:spPr>
          <a:xfrm>
            <a:off x="9373870" y="3716655"/>
            <a:ext cx="5634990" cy="1905000"/>
          </a:xfrm>
          <a:ln>
            <a:noFill/>
          </a:ln>
        </p:spPr>
        <p:txBody>
          <a:bodyPr/>
          <a:lstStyle>
            <a:lvl1pPr marL="0" indent="0" algn="ctr">
              <a:buNone/>
              <a:defRPr sz="15000" b="1" u="none" strike="noStrike" kern="0" cap="none" spc="380" normalizeH="0">
                <a:solidFill>
                  <a:srgbClr val="14506E"/>
                </a:solidFill>
                <a:uFillTx/>
                <a:latin typeface="Impact" panose="020B0806030902050204" charset="0"/>
                <a:ea typeface="微软雅黑" panose="020B0503020204020204" charset="-122"/>
                <a:cs typeface="Impact" panose="020B080603090205020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01</a:t>
            </a:r>
            <a:endParaRPr lang="zh-CN" altLang="en-US" strike="noStrike" noProof="1"/>
          </a:p>
        </p:txBody>
      </p:sp>
    </p:spTree>
  </p:cSld>
  <p:clrMapOvr>
    <a:masterClrMapping/>
  </p:clrMapOvr>
  <p:timing>
    <p:tnLst>
      <p:par>
        <p:cTn id="1" dur="indefinite" restart="never" fill="hold" nodeType="tmRoot"/>
      </p:par>
    </p:tnLst>
  </p:timing>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bg>
      <p:bgPr>
        <a:noFill/>
        <a:effectLst/>
      </p:bgPr>
    </p:bg>
    <p:spTree>
      <p:nvGrpSpPr>
        <p:cNvPr id="1" name=""/>
        <p:cNvGrpSpPr/>
        <p:nvPr/>
      </p:nvGrpSpPr>
      <p:grpSpPr>
        <a:xfrm>
          <a:off x="0" y="0"/>
          <a:ext cx="0" cy="0"/>
          <a:chOff x="0" y="0"/>
          <a:chExt cx="0" cy="0"/>
        </a:xfrm>
      </p:grpSpPr>
      <p:pic>
        <p:nvPicPr>
          <p:cNvPr id="2" name="图片 1" descr="PPT模版4(2)"/>
          <p:cNvPicPr>
            <a:picLocks noChangeAspect="1"/>
          </p:cNvPicPr>
          <p:nvPr userDrawn="1"/>
        </p:nvPicPr>
        <p:blipFill>
          <a:blip r:embed="rId2"/>
          <a:stretch>
            <a:fillRect/>
          </a:stretch>
        </p:blipFill>
        <p:spPr>
          <a:xfrm>
            <a:off x="17145" y="1270"/>
            <a:ext cx="24367490" cy="13713460"/>
          </a:xfrm>
          <a:prstGeom prst="rect">
            <a:avLst/>
          </a:prstGeom>
        </p:spPr>
      </p:pic>
      <p:sp>
        <p:nvSpPr>
          <p:cNvPr id="5" name="标题 4"/>
          <p:cNvSpPr>
            <a:spLocks noGrp="1"/>
          </p:cNvSpPr>
          <p:nvPr>
            <p:ph type="title" hasCustomPrompt="1"/>
          </p:nvPr>
        </p:nvSpPr>
        <p:spPr>
          <a:xfrm>
            <a:off x="6072505" y="6268085"/>
            <a:ext cx="12256770" cy="1180465"/>
          </a:xfrm>
        </p:spPr>
        <p:txBody>
          <a:bodyPr/>
          <a:lstStyle>
            <a:lvl1pPr algn="ctr">
              <a:defRPr sz="7200" b="1">
                <a:solidFill>
                  <a:schemeClr val="tx1"/>
                </a:solidFill>
                <a:latin typeface="微软雅黑" panose="020B0503020204020204" charset="-122"/>
                <a:ea typeface="微软雅黑" panose="020B0503020204020204" charset="-122"/>
              </a:defRPr>
            </a:lvl1pPr>
          </a:lstStyle>
          <a:p>
            <a:r>
              <a:rPr lang="zh-CN" altLang="en-US" smtClean="0"/>
              <a:t>MENU NAME</a:t>
            </a:r>
            <a:endParaRPr lang="zh-CN" altLang="en-US"/>
          </a:p>
        </p:txBody>
      </p:sp>
      <p:sp>
        <p:nvSpPr>
          <p:cNvPr id="7" name="Text Placeholder 3"/>
          <p:cNvSpPr>
            <a:spLocks noGrp="1"/>
          </p:cNvSpPr>
          <p:nvPr>
            <p:ph type="body" sz="half" idx="13" hasCustomPrompt="1"/>
          </p:nvPr>
        </p:nvSpPr>
        <p:spPr>
          <a:xfrm>
            <a:off x="9383395" y="7448550"/>
            <a:ext cx="5634990" cy="661670"/>
          </a:xfrm>
          <a:ln>
            <a:noFill/>
          </a:ln>
        </p:spPr>
        <p:txBody>
          <a:bodyPr/>
          <a:lstStyle>
            <a:lvl1pPr marL="0" indent="0" algn="ctr">
              <a:buNone/>
              <a:defRPr sz="3600" b="1" u="none" strike="noStrike" kern="0" cap="none" spc="380" normalizeH="0">
                <a:solidFill>
                  <a:srgbClr val="14506E"/>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SUB TITLE</a:t>
            </a:r>
            <a:endParaRPr lang="zh-CN" altLang="en-US" strike="noStrike" noProof="1"/>
          </a:p>
        </p:txBody>
      </p:sp>
    </p:spTree>
  </p:cSld>
  <p:clrMapOvr>
    <a:masterClrMapping/>
  </p:clrMapOvr>
  <p:timing>
    <p:tnLst>
      <p:par>
        <p:cTn id="1" dur="indefinite" restart="never" fill="hold" nodeType="tmRoot"/>
      </p:par>
    </p:tnLst>
  </p:timing>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descr="PPT模版4(2)"/>
          <p:cNvPicPr>
            <a:picLocks noChangeAspect="1"/>
          </p:cNvPicPr>
          <p:nvPr userDrawn="1"/>
        </p:nvPicPr>
        <p:blipFill>
          <a:blip r:embed="rId2"/>
          <a:stretch>
            <a:fillRect/>
          </a:stretch>
        </p:blipFill>
        <p:spPr>
          <a:xfrm>
            <a:off x="17145" y="1270"/>
            <a:ext cx="24367490" cy="13713460"/>
          </a:xfrm>
          <a:prstGeom prst="rect">
            <a:avLst/>
          </a:prstGeom>
        </p:spPr>
      </p:pic>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4_标题幻灯片">
    <p:bg>
      <p:bgPr>
        <a:solidFill>
          <a:schemeClr val="bg1"/>
        </a:solidFill>
        <a:effectLst/>
      </p:bgPr>
    </p:bg>
    <p:spTree>
      <p:nvGrpSpPr>
        <p:cNvPr id="1" name=""/>
        <p:cNvGrpSpPr/>
        <p:nvPr/>
      </p:nvGrpSpPr>
      <p:grpSpPr>
        <a:xfrm>
          <a:off x="0" y="0"/>
          <a:ext cx="0" cy="0"/>
          <a:chOff x="0" y="0"/>
          <a:chExt cx="0" cy="0"/>
        </a:xfrm>
      </p:grpSpPr>
      <p:pic>
        <p:nvPicPr>
          <p:cNvPr id="4" name="图片 3" descr="PPT模版4"/>
          <p:cNvPicPr>
            <a:picLocks noChangeAspect="1"/>
          </p:cNvPicPr>
          <p:nvPr userDrawn="1"/>
        </p:nvPicPr>
        <p:blipFill>
          <a:blip r:embed="rId2"/>
          <a:stretch>
            <a:fillRect/>
          </a:stretch>
        </p:blipFill>
        <p:spPr>
          <a:xfrm>
            <a:off x="1123315" y="4445"/>
            <a:ext cx="23251160" cy="13707110"/>
          </a:xfrm>
          <a:prstGeom prst="rect">
            <a:avLst/>
          </a:prstGeom>
        </p:spPr>
      </p:pic>
      <p:sp>
        <p:nvSpPr>
          <p:cNvPr id="3" name="文本框 9"/>
          <p:cNvSpPr txBox="1"/>
          <p:nvPr userDrawn="1"/>
        </p:nvSpPr>
        <p:spPr>
          <a:xfrm>
            <a:off x="937893" y="8905239"/>
            <a:ext cx="11124569" cy="3228975"/>
          </a:xfrm>
          <a:prstGeom prst="rect">
            <a:avLst/>
          </a:prstGeom>
          <a:ln w="12700">
            <a:miter lim="400000"/>
          </a:ln>
        </p:spPr>
        <p:txBody>
          <a:bodyPr lIns="45718" tIns="45718" rIns="45718" bIns="45718">
            <a:spAutoFit/>
          </a:bodyPr>
          <a:lstStyle/>
          <a:p>
            <a:pPr>
              <a:lnSpc>
                <a:spcPct val="150000"/>
              </a:lnSpc>
              <a:defRPr sz="8000" b="1" spc="600">
                <a:solidFill>
                  <a:srgbClr val="14506E"/>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8800"/>
          </a:p>
          <a:p>
            <a:pPr>
              <a:lnSpc>
                <a:spcPct val="150000"/>
              </a:lnSpc>
              <a:defRPr sz="4400" spc="600">
                <a:solidFill>
                  <a:srgbClr val="14506E"/>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4800"/>
              <a:t>THANKS</a:t>
            </a:r>
            <a:endParaRPr sz="4800"/>
          </a:p>
        </p:txBody>
      </p:sp>
      <p:sp>
        <p:nvSpPr>
          <p:cNvPr id="6" name="文本框 5"/>
          <p:cNvSpPr txBox="1"/>
          <p:nvPr userDrawn="1"/>
        </p:nvSpPr>
        <p:spPr>
          <a:xfrm>
            <a:off x="937895" y="9905365"/>
            <a:ext cx="16097250" cy="1075055"/>
          </a:xfrm>
          <a:prstGeom prst="rect">
            <a:avLst/>
          </a:prstGeom>
          <a:ln w="12700">
            <a:miter lim="400000"/>
          </a:ln>
        </p:spPr>
        <p:txBody>
          <a:bodyPr wrap="square" lIns="45718" tIns="45718" rIns="45718" bIns="45718">
            <a:spAutoFit/>
          </a:bodyPr>
          <a:lstStyle>
            <a:lvl1pPr>
              <a:defRPr sz="4000" spc="600">
                <a:solidFill>
                  <a:srgbClr val="14506E"/>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3200">
                <a:cs typeface="+mn-lt"/>
              </a:rPr>
              <a:t>P</a:t>
            </a:r>
            <a:r>
              <a:rPr lang="en-US" sz="3200">
                <a:cs typeface="+mn-lt"/>
              </a:rPr>
              <a:t>URSUE THE ULTIMATE DRIVING EXPERIENCE</a:t>
            </a:r>
            <a:endParaRPr lang="en-US" sz="3200">
              <a:cs typeface="+mn-lt"/>
            </a:endParaRPr>
          </a:p>
          <a:p>
            <a:r>
              <a:rPr lang="en-US" sz="3200">
                <a:cs typeface="+mn-lt"/>
              </a:rPr>
              <a:t>MAKE TRAVEL SAFER AND MORE CONVENIENT</a:t>
            </a:r>
            <a:endParaRPr lang="en-US" sz="3200">
              <a:cs typeface="+mn-lt"/>
            </a:endParaRPr>
          </a:p>
        </p:txBody>
      </p:sp>
      <p:pic>
        <p:nvPicPr>
          <p:cNvPr id="15" name="图片 14" descr="CViauto logo2"/>
          <p:cNvPicPr>
            <a:picLocks noChangeAspect="1"/>
          </p:cNvPicPr>
          <p:nvPr userDrawn="1"/>
        </p:nvPicPr>
        <p:blipFill>
          <a:blip r:embed="rId3"/>
          <a:stretch>
            <a:fillRect/>
          </a:stretch>
        </p:blipFill>
        <p:spPr>
          <a:xfrm>
            <a:off x="938127" y="427355"/>
            <a:ext cx="2989433" cy="523240"/>
          </a:xfrm>
          <a:prstGeom prst="rect">
            <a:avLst/>
          </a:prstGeom>
        </p:spPr>
      </p:pic>
    </p:spTree>
  </p:cSld>
  <p:clrMapOvr>
    <a:masterClrMapping/>
  </p:clrMapOvr>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2" nodeType="clickEffect">
                                  <p:stCondLst>
                                    <p:cond delay="0"/>
                                  </p:stCondLst>
                                  <p:iterate type="el">
                                    <p:tmAbs val="0"/>
                                  </p:iterate>
                                  <p:childTnLst>
                                    <p:set>
                                      <p:cBhvr>
                                        <p:cTn id="6" dur="indefinite" fill="hold"/>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3" nodeType="afterEffect">
                                  <p:stCondLst>
                                    <p:cond delay="0"/>
                                  </p:stCondLst>
                                  <p:iterate type="el">
                                    <p:tmAbs val="0"/>
                                  </p:iterate>
                                  <p:childTnLst>
                                    <p:set>
                                      <p:cBhvr>
                                        <p:cTn id="10" dur="indefinite" fill="hold"/>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3" grpId="3" animBg="1" advAuto="0"/>
      <p:bldP spid="6" grpId="2" animBg="1" advAuto="0"/>
    </p:bld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pic>
        <p:nvPicPr>
          <p:cNvPr id="4" name="图片 3" descr="PPT模版4"/>
          <p:cNvPicPr>
            <a:picLocks noChangeAspect="1"/>
          </p:cNvPicPr>
          <p:nvPr userDrawn="1"/>
        </p:nvPicPr>
        <p:blipFill>
          <a:blip r:embed="rId2"/>
          <a:stretch>
            <a:fillRect/>
          </a:stretch>
        </p:blipFill>
        <p:spPr>
          <a:xfrm>
            <a:off x="1104900" y="1270"/>
            <a:ext cx="23251160" cy="13707110"/>
          </a:xfrm>
          <a:prstGeom prst="rect">
            <a:avLst/>
          </a:prstGeom>
        </p:spPr>
      </p:pic>
      <p:sp>
        <p:nvSpPr>
          <p:cNvPr id="5" name="标题 4"/>
          <p:cNvSpPr>
            <a:spLocks noGrp="1"/>
          </p:cNvSpPr>
          <p:nvPr>
            <p:ph type="title" hasCustomPrompt="1"/>
          </p:nvPr>
        </p:nvSpPr>
        <p:spPr>
          <a:xfrm>
            <a:off x="1871345" y="2458085"/>
            <a:ext cx="7046595" cy="1180465"/>
          </a:xfrm>
        </p:spPr>
        <p:txBody>
          <a:bodyPr/>
          <a:lstStyle>
            <a:lvl1pPr algn="l">
              <a:defRPr sz="7200" b="1">
                <a:latin typeface="微软雅黑" panose="020B0503020204020204" charset="-122"/>
                <a:ea typeface="微软雅黑" panose="020B0503020204020204" charset="-122"/>
              </a:defRPr>
            </a:lvl1pPr>
          </a:lstStyle>
          <a:p>
            <a:r>
              <a:rPr lang="zh-CN" altLang="en-US" smtClean="0"/>
              <a:t>单击编辑目录</a:t>
            </a:r>
            <a:endParaRPr lang="zh-CN" altLang="en-US"/>
          </a:p>
        </p:txBody>
      </p:sp>
      <p:sp>
        <p:nvSpPr>
          <p:cNvPr id="20" name="Text Placeholder 3"/>
          <p:cNvSpPr>
            <a:spLocks noGrp="1"/>
          </p:cNvSpPr>
          <p:nvPr>
            <p:ph type="body" sz="half" idx="49" hasCustomPrompt="1"/>
          </p:nvPr>
        </p:nvSpPr>
        <p:spPr>
          <a:xfrm>
            <a:off x="1871345" y="4319270"/>
            <a:ext cx="7045960" cy="852170"/>
          </a:xfrm>
          <a:ln>
            <a:noFill/>
          </a:ln>
        </p:spPr>
        <p:txBody>
          <a:bodyPr/>
          <a:lstStyle>
            <a:lvl1pPr marL="0" indent="0" algn="l">
              <a:buNone/>
              <a:defRPr sz="4800" b="1" u="none" strike="noStrike" kern="0" cap="none" spc="380" normalizeH="0">
                <a:solidFill>
                  <a:srgbClr val="14506E"/>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1.标题一 </a:t>
            </a:r>
            <a:endParaRPr lang="zh-CN" altLang="en-US" strike="noStrike" noProof="1"/>
          </a:p>
        </p:txBody>
      </p:sp>
      <p:sp>
        <p:nvSpPr>
          <p:cNvPr id="11" name="Text Placeholder 3"/>
          <p:cNvSpPr>
            <a:spLocks noGrp="1"/>
          </p:cNvSpPr>
          <p:nvPr>
            <p:ph type="body" sz="half" idx="13" hasCustomPrompt="1"/>
          </p:nvPr>
        </p:nvSpPr>
        <p:spPr>
          <a:xfrm>
            <a:off x="2499995" y="5171440"/>
            <a:ext cx="6417310" cy="445770"/>
          </a:xfrm>
          <a:ln>
            <a:noFill/>
          </a:ln>
        </p:spPr>
        <p:txBody>
          <a:bodyPr/>
          <a:lstStyle>
            <a:lvl1pPr marL="0" indent="0" algn="l">
              <a:buNone/>
              <a:defRPr sz="2800" b="0" u="none" strike="noStrike" kern="0" cap="none" spc="380" normalizeH="0">
                <a:solidFill>
                  <a:srgbClr val="14506E"/>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Title One</a:t>
            </a:r>
            <a:endParaRPr lang="zh-CN" altLang="en-US" strike="noStrike" noProof="1"/>
          </a:p>
        </p:txBody>
      </p:sp>
      <p:sp>
        <p:nvSpPr>
          <p:cNvPr id="12" name="Text Placeholder 3"/>
          <p:cNvSpPr>
            <a:spLocks noGrp="1"/>
          </p:cNvSpPr>
          <p:nvPr>
            <p:ph type="body" sz="half" idx="14" hasCustomPrompt="1"/>
          </p:nvPr>
        </p:nvSpPr>
        <p:spPr>
          <a:xfrm>
            <a:off x="1871345" y="5995670"/>
            <a:ext cx="7045960" cy="852170"/>
          </a:xfrm>
          <a:ln>
            <a:noFill/>
          </a:ln>
        </p:spPr>
        <p:txBody>
          <a:bodyPr/>
          <a:lstStyle>
            <a:lvl1pPr marL="0" indent="0" algn="l">
              <a:buNone/>
              <a:defRPr sz="4800" b="1" u="none" strike="noStrike" kern="0" cap="none" spc="380" normalizeH="0">
                <a:solidFill>
                  <a:schemeClr val="tx1"/>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2.标题二</a:t>
            </a:r>
            <a:endParaRPr lang="zh-CN" altLang="en-US" strike="noStrike" noProof="1"/>
          </a:p>
        </p:txBody>
      </p:sp>
      <p:sp>
        <p:nvSpPr>
          <p:cNvPr id="13" name="Text Placeholder 3"/>
          <p:cNvSpPr>
            <a:spLocks noGrp="1"/>
          </p:cNvSpPr>
          <p:nvPr>
            <p:ph type="body" sz="half" idx="50" hasCustomPrompt="1"/>
          </p:nvPr>
        </p:nvSpPr>
        <p:spPr>
          <a:xfrm>
            <a:off x="2499995" y="6847840"/>
            <a:ext cx="6417310" cy="445770"/>
          </a:xfrm>
          <a:ln>
            <a:noFill/>
          </a:ln>
        </p:spPr>
        <p:txBody>
          <a:bodyPr/>
          <a:lstStyle>
            <a:lvl1pPr marL="0" indent="0" algn="l">
              <a:buNone/>
              <a:defRPr sz="2800" b="0" u="none" strike="noStrike" kern="0" cap="none" spc="380" normalizeH="0">
                <a:solidFill>
                  <a:schemeClr val="tx1"/>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Title Two</a:t>
            </a:r>
            <a:endParaRPr lang="zh-CN" altLang="en-US" strike="noStrike" noProof="1"/>
          </a:p>
        </p:txBody>
      </p:sp>
      <p:sp>
        <p:nvSpPr>
          <p:cNvPr id="14" name="Text Placeholder 3"/>
          <p:cNvSpPr>
            <a:spLocks noGrp="1"/>
          </p:cNvSpPr>
          <p:nvPr>
            <p:ph type="body" sz="half" idx="51" hasCustomPrompt="1"/>
          </p:nvPr>
        </p:nvSpPr>
        <p:spPr>
          <a:xfrm>
            <a:off x="1871345" y="7672070"/>
            <a:ext cx="7045960" cy="852170"/>
          </a:xfrm>
          <a:ln>
            <a:noFill/>
          </a:ln>
        </p:spPr>
        <p:txBody>
          <a:bodyPr/>
          <a:lstStyle>
            <a:lvl1pPr marL="0" indent="0" algn="l">
              <a:buNone/>
              <a:defRPr sz="4800" b="1" u="none" strike="noStrike" kern="0" cap="none" spc="380" normalizeH="0">
                <a:solidFill>
                  <a:srgbClr val="14506E"/>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3.标题三 </a:t>
            </a:r>
            <a:endParaRPr lang="zh-CN" altLang="en-US" strike="noStrike" noProof="1"/>
          </a:p>
        </p:txBody>
      </p:sp>
      <p:sp>
        <p:nvSpPr>
          <p:cNvPr id="15" name="Text Placeholder 3"/>
          <p:cNvSpPr>
            <a:spLocks noGrp="1"/>
          </p:cNvSpPr>
          <p:nvPr>
            <p:ph type="body" sz="half" idx="52" hasCustomPrompt="1"/>
          </p:nvPr>
        </p:nvSpPr>
        <p:spPr>
          <a:xfrm>
            <a:off x="2500630" y="8524240"/>
            <a:ext cx="6417310" cy="445770"/>
          </a:xfrm>
          <a:ln>
            <a:noFill/>
          </a:ln>
        </p:spPr>
        <p:txBody>
          <a:bodyPr/>
          <a:lstStyle>
            <a:lvl1pPr marL="0" indent="0" algn="l">
              <a:buNone/>
              <a:defRPr sz="2800" b="0" u="none" strike="noStrike" kern="0" cap="none" spc="380" normalizeH="0">
                <a:solidFill>
                  <a:srgbClr val="14506E"/>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Title Three</a:t>
            </a:r>
            <a:endParaRPr lang="zh-CN" altLang="en-US" strike="noStrike" noProof="1"/>
          </a:p>
        </p:txBody>
      </p:sp>
      <p:sp>
        <p:nvSpPr>
          <p:cNvPr id="16" name="Text Placeholder 3"/>
          <p:cNvSpPr>
            <a:spLocks noGrp="1"/>
          </p:cNvSpPr>
          <p:nvPr>
            <p:ph type="body" sz="half" idx="53" hasCustomPrompt="1"/>
          </p:nvPr>
        </p:nvSpPr>
        <p:spPr>
          <a:xfrm>
            <a:off x="1871345" y="9348470"/>
            <a:ext cx="7045960" cy="852170"/>
          </a:xfrm>
          <a:ln>
            <a:noFill/>
          </a:ln>
        </p:spPr>
        <p:txBody>
          <a:bodyPr/>
          <a:lstStyle>
            <a:lvl1pPr marL="0" indent="0" algn="l">
              <a:buNone/>
              <a:defRPr sz="4800" b="1" u="none" strike="noStrike" kern="0" cap="none" spc="380" normalizeH="0">
                <a:solidFill>
                  <a:schemeClr val="tx1"/>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4.标题四</a:t>
            </a:r>
            <a:endParaRPr lang="zh-CN" altLang="en-US" strike="noStrike" noProof="1"/>
          </a:p>
        </p:txBody>
      </p:sp>
      <p:sp>
        <p:nvSpPr>
          <p:cNvPr id="17" name="Text Placeholder 3"/>
          <p:cNvSpPr>
            <a:spLocks noGrp="1"/>
          </p:cNvSpPr>
          <p:nvPr>
            <p:ph type="body" sz="half" idx="54" hasCustomPrompt="1"/>
          </p:nvPr>
        </p:nvSpPr>
        <p:spPr>
          <a:xfrm>
            <a:off x="2499995" y="10200640"/>
            <a:ext cx="6417310" cy="464820"/>
          </a:xfrm>
          <a:ln>
            <a:noFill/>
          </a:ln>
        </p:spPr>
        <p:txBody>
          <a:bodyPr/>
          <a:lstStyle>
            <a:lvl1pPr marL="0" indent="0" algn="l">
              <a:buNone/>
              <a:defRPr sz="2800" b="0" u="none" strike="noStrike" kern="0" cap="none" spc="380" normalizeH="0">
                <a:solidFill>
                  <a:schemeClr val="tx1"/>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Title Four</a:t>
            </a:r>
            <a:endParaRPr lang="zh-CN" altLang="en-US" strike="noStrike" noProof="1"/>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2" name="图片 1" descr="PPT模版4"/>
          <p:cNvPicPr>
            <a:picLocks noChangeAspect="1"/>
          </p:cNvPicPr>
          <p:nvPr userDrawn="1"/>
        </p:nvPicPr>
        <p:blipFill>
          <a:blip r:embed="rId2"/>
          <a:stretch>
            <a:fillRect/>
          </a:stretch>
        </p:blipFill>
        <p:spPr>
          <a:xfrm flipH="1">
            <a:off x="11430" y="3810"/>
            <a:ext cx="24359870" cy="13708380"/>
          </a:xfrm>
          <a:prstGeom prst="rect">
            <a:avLst/>
          </a:prstGeom>
        </p:spPr>
      </p:pic>
      <p:sp>
        <p:nvSpPr>
          <p:cNvPr id="5" name="标题 4"/>
          <p:cNvSpPr>
            <a:spLocks noGrp="1"/>
          </p:cNvSpPr>
          <p:nvPr>
            <p:ph type="title" hasCustomPrompt="1"/>
          </p:nvPr>
        </p:nvSpPr>
        <p:spPr>
          <a:xfrm>
            <a:off x="13872845" y="2458085"/>
            <a:ext cx="7046595" cy="1180465"/>
          </a:xfrm>
        </p:spPr>
        <p:txBody>
          <a:bodyPr/>
          <a:lstStyle>
            <a:lvl1pPr algn="l">
              <a:defRPr sz="7200" b="1">
                <a:latin typeface="微软雅黑" panose="020B0503020204020204" charset="-122"/>
                <a:ea typeface="微软雅黑" panose="020B0503020204020204" charset="-122"/>
              </a:defRPr>
            </a:lvl1pPr>
          </a:lstStyle>
          <a:p>
            <a:r>
              <a:rPr lang="zh-CN" altLang="en-US" smtClean="0"/>
              <a:t>单击编辑目录</a:t>
            </a:r>
            <a:endParaRPr lang="zh-CN" altLang="en-US"/>
          </a:p>
        </p:txBody>
      </p:sp>
      <p:sp>
        <p:nvSpPr>
          <p:cNvPr id="20" name="Text Placeholder 3"/>
          <p:cNvSpPr>
            <a:spLocks noGrp="1"/>
          </p:cNvSpPr>
          <p:nvPr>
            <p:ph type="body" sz="half" idx="49" hasCustomPrompt="1"/>
          </p:nvPr>
        </p:nvSpPr>
        <p:spPr>
          <a:xfrm>
            <a:off x="13872845" y="4319270"/>
            <a:ext cx="7045960" cy="852170"/>
          </a:xfrm>
          <a:ln>
            <a:noFill/>
          </a:ln>
        </p:spPr>
        <p:txBody>
          <a:bodyPr/>
          <a:lstStyle>
            <a:lvl1pPr marL="0" indent="0" algn="l">
              <a:buNone/>
              <a:defRPr sz="4800" b="1" u="none" strike="noStrike" kern="0" cap="none" spc="380" normalizeH="0">
                <a:solidFill>
                  <a:srgbClr val="14506E"/>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1.标题一 </a:t>
            </a:r>
            <a:endParaRPr lang="zh-CN" altLang="en-US" strike="noStrike" noProof="1"/>
          </a:p>
        </p:txBody>
      </p:sp>
      <p:sp>
        <p:nvSpPr>
          <p:cNvPr id="11" name="Text Placeholder 3"/>
          <p:cNvSpPr>
            <a:spLocks noGrp="1"/>
          </p:cNvSpPr>
          <p:nvPr>
            <p:ph type="body" sz="half" idx="13" hasCustomPrompt="1"/>
          </p:nvPr>
        </p:nvSpPr>
        <p:spPr>
          <a:xfrm>
            <a:off x="14501495" y="5171440"/>
            <a:ext cx="6417310" cy="445770"/>
          </a:xfrm>
          <a:ln>
            <a:noFill/>
          </a:ln>
        </p:spPr>
        <p:txBody>
          <a:bodyPr/>
          <a:lstStyle>
            <a:lvl1pPr marL="0" indent="0" algn="l">
              <a:buNone/>
              <a:defRPr sz="2800" b="0" u="none" strike="noStrike" kern="0" cap="none" spc="380" normalizeH="0">
                <a:solidFill>
                  <a:srgbClr val="14506E"/>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Title One</a:t>
            </a:r>
            <a:endParaRPr lang="zh-CN" altLang="en-US" strike="noStrike" noProof="1"/>
          </a:p>
        </p:txBody>
      </p:sp>
      <p:sp>
        <p:nvSpPr>
          <p:cNvPr id="12" name="Text Placeholder 3"/>
          <p:cNvSpPr>
            <a:spLocks noGrp="1"/>
          </p:cNvSpPr>
          <p:nvPr>
            <p:ph type="body" sz="half" idx="14" hasCustomPrompt="1"/>
          </p:nvPr>
        </p:nvSpPr>
        <p:spPr>
          <a:xfrm>
            <a:off x="13872845" y="5995670"/>
            <a:ext cx="7045960" cy="852170"/>
          </a:xfrm>
          <a:ln>
            <a:noFill/>
          </a:ln>
        </p:spPr>
        <p:txBody>
          <a:bodyPr/>
          <a:lstStyle>
            <a:lvl1pPr marL="0" indent="0" algn="l">
              <a:buNone/>
              <a:defRPr sz="4800" b="1" u="none" strike="noStrike" kern="0" cap="none" spc="380" normalizeH="0">
                <a:solidFill>
                  <a:schemeClr val="tx1"/>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2.标题二</a:t>
            </a:r>
            <a:endParaRPr lang="zh-CN" altLang="en-US" strike="noStrike" noProof="1"/>
          </a:p>
        </p:txBody>
      </p:sp>
      <p:sp>
        <p:nvSpPr>
          <p:cNvPr id="13" name="Text Placeholder 3"/>
          <p:cNvSpPr>
            <a:spLocks noGrp="1"/>
          </p:cNvSpPr>
          <p:nvPr>
            <p:ph type="body" sz="half" idx="50" hasCustomPrompt="1"/>
          </p:nvPr>
        </p:nvSpPr>
        <p:spPr>
          <a:xfrm>
            <a:off x="14501495" y="6847840"/>
            <a:ext cx="6417310" cy="445770"/>
          </a:xfrm>
          <a:ln>
            <a:noFill/>
          </a:ln>
        </p:spPr>
        <p:txBody>
          <a:bodyPr/>
          <a:lstStyle>
            <a:lvl1pPr marL="0" indent="0" algn="l">
              <a:buNone/>
              <a:defRPr sz="2800" b="0" u="none" strike="noStrike" kern="0" cap="none" spc="380" normalizeH="0">
                <a:solidFill>
                  <a:schemeClr val="tx1"/>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Title Two</a:t>
            </a:r>
            <a:endParaRPr lang="zh-CN" altLang="en-US" strike="noStrike" noProof="1"/>
          </a:p>
        </p:txBody>
      </p:sp>
      <p:sp>
        <p:nvSpPr>
          <p:cNvPr id="14" name="Text Placeholder 3"/>
          <p:cNvSpPr>
            <a:spLocks noGrp="1"/>
          </p:cNvSpPr>
          <p:nvPr>
            <p:ph type="body" sz="half" idx="51" hasCustomPrompt="1"/>
          </p:nvPr>
        </p:nvSpPr>
        <p:spPr>
          <a:xfrm>
            <a:off x="13872845" y="7672070"/>
            <a:ext cx="7045960" cy="852170"/>
          </a:xfrm>
          <a:ln>
            <a:noFill/>
          </a:ln>
        </p:spPr>
        <p:txBody>
          <a:bodyPr/>
          <a:lstStyle>
            <a:lvl1pPr marL="0" indent="0" algn="l">
              <a:buNone/>
              <a:defRPr sz="4800" b="1" u="none" strike="noStrike" kern="0" cap="none" spc="380" normalizeH="0">
                <a:solidFill>
                  <a:srgbClr val="14506E"/>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3.标题三 </a:t>
            </a:r>
            <a:endParaRPr lang="zh-CN" altLang="en-US" strike="noStrike" noProof="1"/>
          </a:p>
        </p:txBody>
      </p:sp>
      <p:sp>
        <p:nvSpPr>
          <p:cNvPr id="15" name="Text Placeholder 3"/>
          <p:cNvSpPr>
            <a:spLocks noGrp="1"/>
          </p:cNvSpPr>
          <p:nvPr>
            <p:ph type="body" sz="half" idx="52" hasCustomPrompt="1"/>
          </p:nvPr>
        </p:nvSpPr>
        <p:spPr>
          <a:xfrm>
            <a:off x="14502130" y="8524240"/>
            <a:ext cx="6417310" cy="445770"/>
          </a:xfrm>
          <a:ln>
            <a:noFill/>
          </a:ln>
        </p:spPr>
        <p:txBody>
          <a:bodyPr/>
          <a:lstStyle>
            <a:lvl1pPr marL="0" indent="0" algn="l">
              <a:buNone/>
              <a:defRPr sz="2800" b="0" u="none" strike="noStrike" kern="0" cap="none" spc="380" normalizeH="0">
                <a:solidFill>
                  <a:srgbClr val="14506E"/>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Title Three</a:t>
            </a:r>
            <a:endParaRPr lang="zh-CN" altLang="en-US" strike="noStrike" noProof="1"/>
          </a:p>
        </p:txBody>
      </p:sp>
      <p:sp>
        <p:nvSpPr>
          <p:cNvPr id="16" name="Text Placeholder 3"/>
          <p:cNvSpPr>
            <a:spLocks noGrp="1"/>
          </p:cNvSpPr>
          <p:nvPr>
            <p:ph type="body" sz="half" idx="53" hasCustomPrompt="1"/>
          </p:nvPr>
        </p:nvSpPr>
        <p:spPr>
          <a:xfrm>
            <a:off x="13872845" y="9348470"/>
            <a:ext cx="7045960" cy="852170"/>
          </a:xfrm>
          <a:ln>
            <a:noFill/>
          </a:ln>
        </p:spPr>
        <p:txBody>
          <a:bodyPr/>
          <a:lstStyle>
            <a:lvl1pPr marL="0" indent="0" algn="l">
              <a:buNone/>
              <a:defRPr sz="4800" b="1" u="none" strike="noStrike" kern="0" cap="none" spc="380" normalizeH="0">
                <a:solidFill>
                  <a:schemeClr val="tx1"/>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4.标题四</a:t>
            </a:r>
            <a:endParaRPr lang="zh-CN" altLang="en-US" strike="noStrike" noProof="1"/>
          </a:p>
        </p:txBody>
      </p:sp>
      <p:sp>
        <p:nvSpPr>
          <p:cNvPr id="17" name="Text Placeholder 3"/>
          <p:cNvSpPr>
            <a:spLocks noGrp="1"/>
          </p:cNvSpPr>
          <p:nvPr>
            <p:ph type="body" sz="half" idx="54" hasCustomPrompt="1"/>
          </p:nvPr>
        </p:nvSpPr>
        <p:spPr>
          <a:xfrm>
            <a:off x="14501495" y="10200640"/>
            <a:ext cx="6417310" cy="464820"/>
          </a:xfrm>
          <a:ln>
            <a:noFill/>
          </a:ln>
        </p:spPr>
        <p:txBody>
          <a:bodyPr/>
          <a:lstStyle>
            <a:lvl1pPr marL="0" indent="0" algn="l">
              <a:buNone/>
              <a:defRPr sz="2800" b="0" u="none" strike="noStrike" kern="0" cap="none" spc="380" normalizeH="0">
                <a:solidFill>
                  <a:schemeClr val="tx1"/>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Title Four</a:t>
            </a:r>
            <a:endParaRPr lang="zh-CN" altLang="en-US" strike="noStrike" noProof="1"/>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descr="PPT模版4(2)"/>
          <p:cNvPicPr>
            <a:picLocks noChangeAspect="1"/>
          </p:cNvPicPr>
          <p:nvPr userDrawn="1"/>
        </p:nvPicPr>
        <p:blipFill>
          <a:blip r:embed="rId2"/>
          <a:stretch>
            <a:fillRect/>
          </a:stretch>
        </p:blipFill>
        <p:spPr>
          <a:xfrm>
            <a:off x="17145" y="1270"/>
            <a:ext cx="24367490" cy="13713460"/>
          </a:xfrm>
          <a:prstGeom prst="rect">
            <a:avLst/>
          </a:prstGeom>
        </p:spPr>
      </p:pic>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descr="PPT模版4(2)"/>
          <p:cNvPicPr>
            <a:picLocks noChangeAspect="1"/>
          </p:cNvPicPr>
          <p:nvPr userDrawn="1"/>
        </p:nvPicPr>
        <p:blipFill>
          <a:blip r:embed="rId2"/>
          <a:stretch>
            <a:fillRect/>
          </a:stretch>
        </p:blipFill>
        <p:spPr>
          <a:xfrm>
            <a:off x="17145" y="1270"/>
            <a:ext cx="24367490" cy="13713460"/>
          </a:xfrm>
          <a:prstGeom prst="rect">
            <a:avLst/>
          </a:prstGeom>
        </p:spPr>
      </p:pic>
      <p:sp>
        <p:nvSpPr>
          <p:cNvPr id="24" name="Text Placeholder 3"/>
          <p:cNvSpPr>
            <a:spLocks noGrp="1"/>
          </p:cNvSpPr>
          <p:nvPr>
            <p:ph type="body" sz="half" idx="49" hasCustomPrompt="1"/>
          </p:nvPr>
        </p:nvSpPr>
        <p:spPr>
          <a:xfrm>
            <a:off x="9383395" y="7124065"/>
            <a:ext cx="5634990" cy="661670"/>
          </a:xfrm>
          <a:ln>
            <a:noFill/>
          </a:ln>
        </p:spPr>
        <p:txBody>
          <a:bodyPr/>
          <a:lstStyle>
            <a:lvl1pPr marL="0" indent="0" algn="ctr">
              <a:buNone/>
              <a:defRPr sz="4000" b="1" u="none" strike="noStrike" kern="0" cap="none" spc="380" normalizeH="0">
                <a:solidFill>
                  <a:schemeClr val="tx1"/>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标题TITLE</a:t>
            </a:r>
            <a:endParaRPr lang="zh-CN" altLang="en-US" strike="noStrike" noProof="1"/>
          </a:p>
        </p:txBody>
      </p:sp>
      <p:sp>
        <p:nvSpPr>
          <p:cNvPr id="7" name="Text Placeholder 3"/>
          <p:cNvSpPr>
            <a:spLocks noGrp="1"/>
          </p:cNvSpPr>
          <p:nvPr>
            <p:ph type="body" sz="half" idx="13" hasCustomPrompt="1"/>
          </p:nvPr>
        </p:nvSpPr>
        <p:spPr>
          <a:xfrm>
            <a:off x="9383395" y="7785735"/>
            <a:ext cx="5634990" cy="661670"/>
          </a:xfrm>
          <a:ln>
            <a:noFill/>
          </a:ln>
        </p:spPr>
        <p:txBody>
          <a:bodyPr/>
          <a:lstStyle>
            <a:lvl1pPr marL="0" indent="0" algn="ctr">
              <a:buNone/>
              <a:defRPr sz="3600" b="1" u="none" strike="noStrike" kern="0" cap="none" spc="380" normalizeH="0">
                <a:solidFill>
                  <a:srgbClr val="14506E"/>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副标题SUB TITLE</a:t>
            </a:r>
            <a:endParaRPr lang="zh-CN" altLang="en-US" strike="noStrike" noProof="1"/>
          </a:p>
        </p:txBody>
      </p:sp>
      <p:sp>
        <p:nvSpPr>
          <p:cNvPr id="9" name="Text Placeholder 3"/>
          <p:cNvSpPr>
            <a:spLocks noGrp="1"/>
          </p:cNvSpPr>
          <p:nvPr>
            <p:ph type="body" sz="half" idx="14" hasCustomPrompt="1"/>
          </p:nvPr>
        </p:nvSpPr>
        <p:spPr>
          <a:xfrm>
            <a:off x="7589520" y="5621655"/>
            <a:ext cx="9203690" cy="928370"/>
          </a:xfrm>
          <a:ln>
            <a:noFill/>
          </a:ln>
        </p:spPr>
        <p:txBody>
          <a:bodyPr/>
          <a:lstStyle>
            <a:lvl1pPr marL="0" indent="0" algn="ctr">
              <a:buNone/>
              <a:defRPr sz="6000" b="1" u="none" strike="noStrike" kern="0" cap="none" spc="380" normalizeH="0">
                <a:solidFill>
                  <a:schemeClr val="tx1"/>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点击编辑母版标题</a:t>
            </a:r>
            <a:endParaRPr lang="zh-CN" altLang="en-US" strike="noStrike" noProof="1"/>
          </a:p>
        </p:txBody>
      </p:sp>
      <p:sp>
        <p:nvSpPr>
          <p:cNvPr id="10" name="Text Placeholder 3"/>
          <p:cNvSpPr>
            <a:spLocks noGrp="1"/>
          </p:cNvSpPr>
          <p:nvPr>
            <p:ph type="body" sz="half" idx="50" hasCustomPrompt="1"/>
          </p:nvPr>
        </p:nvSpPr>
        <p:spPr>
          <a:xfrm>
            <a:off x="9373870" y="3716655"/>
            <a:ext cx="5634990" cy="1905000"/>
          </a:xfrm>
          <a:ln>
            <a:noFill/>
          </a:ln>
        </p:spPr>
        <p:txBody>
          <a:bodyPr/>
          <a:lstStyle>
            <a:lvl1pPr marL="0" indent="0" algn="ctr">
              <a:buNone/>
              <a:defRPr sz="15000" b="1" u="none" strike="noStrike" kern="0" cap="none" spc="380" normalizeH="0">
                <a:solidFill>
                  <a:srgbClr val="14506E"/>
                </a:solidFill>
                <a:uFillTx/>
                <a:latin typeface="Impact" panose="020B0806030902050204" charset="0"/>
                <a:ea typeface="微软雅黑" panose="020B0503020204020204" charset="-122"/>
                <a:cs typeface="Impact" panose="020B080603090205020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01</a:t>
            </a:r>
            <a:endParaRPr lang="zh-CN" altLang="en-US" strike="noStrike" noProof="1"/>
          </a:p>
        </p:txBody>
      </p:sp>
    </p:spTree>
  </p:cSld>
  <p:clrMapOvr>
    <a:masterClrMapping/>
  </p:clrMapOvr>
  <p:timing>
    <p:tnLst>
      <p:par>
        <p:cTn id="1" dur="indefinite" restart="never" fill="hold"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bg>
      <p:bgPr>
        <a:noFill/>
        <a:effectLst/>
      </p:bgPr>
    </p:bg>
    <p:spTree>
      <p:nvGrpSpPr>
        <p:cNvPr id="1" name=""/>
        <p:cNvGrpSpPr/>
        <p:nvPr/>
      </p:nvGrpSpPr>
      <p:grpSpPr>
        <a:xfrm>
          <a:off x="0" y="0"/>
          <a:ext cx="0" cy="0"/>
          <a:chOff x="0" y="0"/>
          <a:chExt cx="0" cy="0"/>
        </a:xfrm>
      </p:grpSpPr>
      <p:pic>
        <p:nvPicPr>
          <p:cNvPr id="2" name="图片 1" descr="PPT模版4(2)"/>
          <p:cNvPicPr>
            <a:picLocks noChangeAspect="1"/>
          </p:cNvPicPr>
          <p:nvPr userDrawn="1"/>
        </p:nvPicPr>
        <p:blipFill>
          <a:blip r:embed="rId2"/>
          <a:stretch>
            <a:fillRect/>
          </a:stretch>
        </p:blipFill>
        <p:spPr>
          <a:xfrm>
            <a:off x="17145" y="1270"/>
            <a:ext cx="24367490" cy="13713460"/>
          </a:xfrm>
          <a:prstGeom prst="rect">
            <a:avLst/>
          </a:prstGeom>
        </p:spPr>
      </p:pic>
      <p:sp>
        <p:nvSpPr>
          <p:cNvPr id="5" name="标题 4"/>
          <p:cNvSpPr>
            <a:spLocks noGrp="1"/>
          </p:cNvSpPr>
          <p:nvPr>
            <p:ph type="title" hasCustomPrompt="1"/>
          </p:nvPr>
        </p:nvSpPr>
        <p:spPr>
          <a:xfrm>
            <a:off x="6072505" y="6268085"/>
            <a:ext cx="12256770" cy="1180465"/>
          </a:xfrm>
        </p:spPr>
        <p:txBody>
          <a:bodyPr/>
          <a:lstStyle>
            <a:lvl1pPr algn="ctr">
              <a:defRPr sz="7200" b="1">
                <a:solidFill>
                  <a:schemeClr val="tx1"/>
                </a:solidFill>
                <a:latin typeface="微软雅黑" panose="020B0503020204020204" charset="-122"/>
                <a:ea typeface="微软雅黑" panose="020B0503020204020204" charset="-122"/>
              </a:defRPr>
            </a:lvl1pPr>
          </a:lstStyle>
          <a:p>
            <a:r>
              <a:rPr lang="zh-CN" altLang="en-US" smtClean="0"/>
              <a:t>单击此处编辑母版标题</a:t>
            </a:r>
            <a:endParaRPr lang="zh-CN" altLang="en-US"/>
          </a:p>
        </p:txBody>
      </p:sp>
      <p:sp>
        <p:nvSpPr>
          <p:cNvPr id="7" name="Text Placeholder 3"/>
          <p:cNvSpPr>
            <a:spLocks noGrp="1"/>
          </p:cNvSpPr>
          <p:nvPr>
            <p:ph type="body" sz="half" idx="13" hasCustomPrompt="1"/>
          </p:nvPr>
        </p:nvSpPr>
        <p:spPr>
          <a:xfrm>
            <a:off x="9383395" y="7448550"/>
            <a:ext cx="5634990" cy="661670"/>
          </a:xfrm>
          <a:ln>
            <a:noFill/>
          </a:ln>
        </p:spPr>
        <p:txBody>
          <a:bodyPr/>
          <a:lstStyle>
            <a:lvl1pPr marL="0" indent="0" algn="ctr">
              <a:buNone/>
              <a:defRPr sz="3600" b="1" u="none" strike="noStrike" kern="0" cap="none" spc="380" normalizeH="0">
                <a:solidFill>
                  <a:srgbClr val="14506E"/>
                </a:solidFill>
                <a:uFillTx/>
                <a:latin typeface="微软雅黑" panose="020B0503020204020204" charset="-122"/>
                <a:ea typeface="微软雅黑" panose="020B0503020204020204" charset="-122"/>
                <a:cs typeface="Helvetica Fett" panose="020B0806030702040204" pitchFamily="34" charset="0"/>
              </a:defRPr>
            </a:lvl1pPr>
            <a:lvl2pPr marL="504190" indent="0">
              <a:buNone/>
              <a:defRPr sz="1545"/>
            </a:lvl2pPr>
            <a:lvl3pPr marL="1007745" indent="0">
              <a:buNone/>
              <a:defRPr sz="1325"/>
            </a:lvl3pPr>
            <a:lvl4pPr marL="1511935" indent="0">
              <a:buNone/>
              <a:defRPr sz="1100"/>
            </a:lvl4pPr>
            <a:lvl5pPr marL="2016125" indent="0">
              <a:buNone/>
              <a:defRPr sz="1100"/>
            </a:lvl5pPr>
            <a:lvl6pPr marL="2519680" indent="0">
              <a:buNone/>
              <a:defRPr sz="1100"/>
            </a:lvl6pPr>
            <a:lvl7pPr marL="3023870" indent="0">
              <a:buNone/>
              <a:defRPr sz="1100"/>
            </a:lvl7pPr>
            <a:lvl8pPr marL="3528060" indent="0">
              <a:buNone/>
              <a:defRPr sz="1100"/>
            </a:lvl8pPr>
            <a:lvl9pPr marL="4031615" indent="0">
              <a:buNone/>
              <a:defRPr sz="1100"/>
            </a:lvl9pPr>
          </a:lstStyle>
          <a:p>
            <a:pPr lvl="0" fontAlgn="auto"/>
            <a:r>
              <a:rPr lang="zh-CN" altLang="en-US" strike="noStrike" noProof="1"/>
              <a:t>副标题SUB TITLE</a:t>
            </a:r>
            <a:endParaRPr lang="zh-CN" altLang="en-US" strike="noStrike" noProof="1"/>
          </a:p>
        </p:txBody>
      </p:sp>
    </p:spTree>
  </p:cSld>
  <p:clrMapOvr>
    <a:masterClrMapping/>
  </p:clrMapOvr>
  <p:timing>
    <p:tnLst>
      <p:par>
        <p:cTn id="1" dur="indefinite" restart="never" fill="hold"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1_标题幻灯片">
    <p:bg>
      <p:bgPr>
        <a:noFill/>
        <a:effectLst/>
      </p:bgPr>
    </p:bg>
    <p:spTree>
      <p:nvGrpSpPr>
        <p:cNvPr id="1" name=""/>
        <p:cNvGrpSpPr/>
        <p:nvPr/>
      </p:nvGrpSpPr>
      <p:grpSpPr>
        <a:xfrm>
          <a:off x="0" y="0"/>
          <a:ext cx="0" cy="0"/>
          <a:chOff x="0" y="0"/>
          <a:chExt cx="0" cy="0"/>
        </a:xfrm>
      </p:grpSpPr>
      <p:pic>
        <p:nvPicPr>
          <p:cNvPr id="2" name="图片 1" descr="PPT模版4(2)"/>
          <p:cNvPicPr>
            <a:picLocks noChangeAspect="1"/>
          </p:cNvPicPr>
          <p:nvPr userDrawn="1"/>
        </p:nvPicPr>
        <p:blipFill>
          <a:blip r:embed="rId2"/>
          <a:stretch>
            <a:fillRect/>
          </a:stretch>
        </p:blipFill>
        <p:spPr>
          <a:xfrm>
            <a:off x="1905" y="-9525"/>
            <a:ext cx="24367490" cy="13713460"/>
          </a:xfrm>
          <a:prstGeom prst="rect">
            <a:avLst/>
          </a:prstGeom>
        </p:spPr>
      </p:pic>
      <p:pic>
        <p:nvPicPr>
          <p:cNvPr id="4" name="图片 3" descr="PPT模版4 (1)"/>
          <p:cNvPicPr>
            <a:picLocks noChangeAspect="1"/>
          </p:cNvPicPr>
          <p:nvPr userDrawn="1"/>
        </p:nvPicPr>
        <p:blipFill>
          <a:blip r:embed="rId3"/>
          <a:srcRect r="90678" b="70861"/>
          <a:stretch>
            <a:fillRect/>
          </a:stretch>
        </p:blipFill>
        <p:spPr>
          <a:xfrm>
            <a:off x="1905" y="-9525"/>
            <a:ext cx="2271395" cy="2910205"/>
          </a:xfrm>
          <a:prstGeom prst="rect">
            <a:avLst/>
          </a:prstGeom>
        </p:spPr>
      </p:pic>
    </p:spTree>
  </p:cSld>
  <p:clrMapOvr>
    <a:masterClrMapping/>
  </p:clrMapOvr>
  <p:timing>
    <p:tnLst>
      <p:par>
        <p:cTn id="1" dur="indefinite" restart="never" fill="hold" nodeType="tmRoot"/>
      </p:par>
    </p:tnLst>
  </p:timing>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1" Type="http://schemas.openxmlformats.org/officeDocument/2006/relationships/theme" Target="../theme/theme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7" Type="http://schemas.openxmlformats.org/officeDocument/2006/relationships/slideLayout" Target="../slideLayouts/slideLayout37.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no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p:bodyStyle>
    <p:otherStyle>
      <a:defPPr>
        <a:defRPr lang="zh-CN"/>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no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Lst>
  <p:hf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p:bodyStyle>
    <p:otherStyle>
      <a:defPPr>
        <a:defRPr lang="zh-CN"/>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9" Type="http://schemas.openxmlformats.org/officeDocument/2006/relationships/image" Target="../media/image33.jpeg"/><Relationship Id="rId8" Type="http://schemas.openxmlformats.org/officeDocument/2006/relationships/image" Target="../media/image32.png"/><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1" Type="http://schemas.openxmlformats.org/officeDocument/2006/relationships/notesSlide" Target="../notesSlides/notesSlide8.xml"/><Relationship Id="rId10" Type="http://schemas.openxmlformats.org/officeDocument/2006/relationships/slideLayout" Target="../slideLayouts/slideLayout10.xml"/><Relationship Id="rId1" Type="http://schemas.openxmlformats.org/officeDocument/2006/relationships/image" Target="../media/image2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0.xml"/><Relationship Id="rId2" Type="http://schemas.openxmlformats.org/officeDocument/2006/relationships/tags" Target="../tags/tag4.xml"/><Relationship Id="rId1" Type="http://schemas.openxmlformats.org/officeDocument/2006/relationships/image" Target="../media/image34.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0.xml"/><Relationship Id="rId4" Type="http://schemas.openxmlformats.org/officeDocument/2006/relationships/image" Target="../media/image36.png"/><Relationship Id="rId3" Type="http://schemas.openxmlformats.org/officeDocument/2006/relationships/tags" Target="../tags/tag6.xml"/><Relationship Id="rId2" Type="http://schemas.openxmlformats.org/officeDocument/2006/relationships/image" Target="../media/image35.png"/><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0.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0.xml"/><Relationship Id="rId2" Type="http://schemas.openxmlformats.org/officeDocument/2006/relationships/image" Target="../media/image41.png"/><Relationship Id="rId1"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webp"/><Relationship Id="rId1" Type="http://schemas.openxmlformats.org/officeDocument/2006/relationships/image" Target="../media/image33.jpe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10.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33.jpeg"/><Relationship Id="rId1" Type="http://schemas.openxmlformats.org/officeDocument/2006/relationships/image" Target="../media/image43.png"/></Relationships>
</file>

<file path=ppt/slides/_rels/slide17.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image" Target="../media/image54.png"/><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tags" Target="../tags/tag7.xml"/><Relationship Id="rId4" Type="http://schemas.openxmlformats.org/officeDocument/2006/relationships/image" Target="../media/image51.png"/><Relationship Id="rId3" Type="http://schemas.openxmlformats.org/officeDocument/2006/relationships/image" Target="../media/image42.webp"/><Relationship Id="rId2" Type="http://schemas.openxmlformats.org/officeDocument/2006/relationships/image" Target="../media/image33.jpeg"/><Relationship Id="rId11" Type="http://schemas.openxmlformats.org/officeDocument/2006/relationships/notesSlide" Target="../notesSlides/notesSlide15.xml"/><Relationship Id="rId10" Type="http://schemas.openxmlformats.org/officeDocument/2006/relationships/slideLayout" Target="../slideLayouts/slideLayout10.xml"/><Relationship Id="rId1" Type="http://schemas.openxmlformats.org/officeDocument/2006/relationships/image" Target="../media/image43.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0.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0.xml"/><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hyperlink" Target="file:///C:/Users/zhaocongxin/Downloads/vda_band_automotive_spice_en%20%20guidline.pdf" TargetMode="External"/><Relationship Id="rId1" Type="http://schemas.openxmlformats.org/officeDocument/2006/relationships/hyperlink" Target="https://www.automotivespice.com/fileadmin/software-download/AutomotiveSPICE_PAM_31.pdf" TargetMode="Externa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0.xml"/><Relationship Id="rId4" Type="http://schemas.openxmlformats.org/officeDocument/2006/relationships/image" Target="../media/image19.png"/><Relationship Id="rId3" Type="http://schemas.openxmlformats.org/officeDocument/2006/relationships/tags" Target="../tags/tag2.xml"/><Relationship Id="rId2" Type="http://schemas.openxmlformats.org/officeDocument/2006/relationships/image" Target="../media/image18.pn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0.xml"/><Relationship Id="rId2" Type="http://schemas.openxmlformats.org/officeDocument/2006/relationships/image" Target="../media/image21.png"/><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image" Target="../media/image2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0.xml"/><Relationship Id="rId2" Type="http://schemas.openxmlformats.org/officeDocument/2006/relationships/image" Target="../media/image24.png"/><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sz="half" idx="86"/>
          </p:nvPr>
        </p:nvSpPr>
        <p:spPr>
          <a:xfrm>
            <a:off x="904875" y="5072380"/>
            <a:ext cx="18410555" cy="4561840"/>
          </a:xfrm>
        </p:spPr>
        <p:txBody>
          <a:bodyPr/>
          <a:p>
            <a:r>
              <a:rPr lang="en-US" altLang="zh-CN" sz="9600"/>
              <a:t>ASPICE</a:t>
            </a:r>
            <a:r>
              <a:rPr lang="zh-CN" altLang="en-US" sz="9600"/>
              <a:t>流程及工具</a:t>
            </a:r>
            <a:endParaRPr lang="zh-CN" altLang="en-US" sz="9600"/>
          </a:p>
        </p:txBody>
      </p:sp>
      <p:sp>
        <p:nvSpPr>
          <p:cNvPr id="4" name="文本框 3"/>
          <p:cNvSpPr txBox="1"/>
          <p:nvPr/>
        </p:nvSpPr>
        <p:spPr>
          <a:xfrm>
            <a:off x="11392535" y="11064875"/>
            <a:ext cx="8127365" cy="368300"/>
          </a:xfrm>
          <a:prstGeom prst="rect">
            <a:avLst/>
          </a:prstGeom>
          <a:noFill/>
        </p:spPr>
        <p:txBody>
          <a:bodyPr wrap="square" rtlCol="0">
            <a:spAutoFit/>
          </a:bodyPr>
          <a:p>
            <a:r>
              <a:rPr lang="zh-CN" altLang="en-US">
                <a:solidFill>
                  <a:schemeClr val="bg1"/>
                </a:solidFill>
              </a:rPr>
              <a:t>仅用六环内部培训使用</a:t>
            </a:r>
            <a:endParaRPr lang="zh-CN" altLang="en-US">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 name="图片 28"/>
          <p:cNvPicPr>
            <a:picLocks noChangeAspect="1"/>
          </p:cNvPicPr>
          <p:nvPr/>
        </p:nvPicPr>
        <p:blipFill>
          <a:blip r:embed="rId1"/>
          <a:stretch>
            <a:fillRect/>
          </a:stretch>
        </p:blipFill>
        <p:spPr>
          <a:xfrm>
            <a:off x="652780" y="7600950"/>
            <a:ext cx="7070090" cy="2353945"/>
          </a:xfrm>
          <a:prstGeom prst="rect">
            <a:avLst/>
          </a:prstGeom>
        </p:spPr>
      </p:pic>
      <p:pic>
        <p:nvPicPr>
          <p:cNvPr id="22" name="图片 21"/>
          <p:cNvPicPr>
            <a:picLocks noChangeAspect="1"/>
          </p:cNvPicPr>
          <p:nvPr/>
        </p:nvPicPr>
        <p:blipFill>
          <a:blip r:embed="rId2"/>
          <a:stretch>
            <a:fillRect/>
          </a:stretch>
        </p:blipFill>
        <p:spPr>
          <a:xfrm>
            <a:off x="606425" y="9831705"/>
            <a:ext cx="9293225" cy="5059680"/>
          </a:xfrm>
          <a:prstGeom prst="rect">
            <a:avLst/>
          </a:prstGeom>
        </p:spPr>
      </p:pic>
      <p:sp>
        <p:nvSpPr>
          <p:cNvPr id="2" name="标题 1"/>
          <p:cNvSpPr>
            <a:spLocks noGrp="1"/>
          </p:cNvSpPr>
          <p:nvPr>
            <p:ph type="title"/>
          </p:nvPr>
        </p:nvSpPr>
        <p:spPr>
          <a:xfrm>
            <a:off x="1770380" y="318135"/>
            <a:ext cx="11193780" cy="742315"/>
          </a:xfrm>
        </p:spPr>
        <p:txBody>
          <a:bodyPr/>
          <a:p>
            <a:r>
              <a:rPr lang="en-US" altLang="zh-CN">
                <a:sym typeface="+mn-ea"/>
              </a:rPr>
              <a:t>Project Management Tools</a:t>
            </a:r>
            <a:br>
              <a:rPr lang="en-US" altLang="zh-CN"/>
            </a:br>
            <a:r>
              <a:rPr lang="en-US" altLang="zh-CN"/>
              <a:t> </a:t>
            </a:r>
            <a:endParaRPr lang="en-US" altLang="zh-CN"/>
          </a:p>
        </p:txBody>
      </p:sp>
      <p:sp>
        <p:nvSpPr>
          <p:cNvPr id="3" name="文本占位符 2"/>
          <p:cNvSpPr>
            <a:spLocks noGrp="1"/>
          </p:cNvSpPr>
          <p:nvPr>
            <p:ph type="body" sz="quarter" idx="82"/>
          </p:nvPr>
        </p:nvSpPr>
        <p:spPr/>
        <p:txBody>
          <a:bodyPr/>
          <a:p>
            <a:endParaRPr lang="zh-CN" altLang="en-US"/>
          </a:p>
        </p:txBody>
      </p:sp>
      <p:sp>
        <p:nvSpPr>
          <p:cNvPr id="4" name="文本占位符 3"/>
          <p:cNvSpPr>
            <a:spLocks noGrp="1"/>
          </p:cNvSpPr>
          <p:nvPr>
            <p:ph type="body" sz="quarter" idx="85"/>
          </p:nvPr>
        </p:nvSpPr>
        <p:spPr/>
        <p:txBody>
          <a:bodyPr/>
          <a:p>
            <a:endParaRPr lang="zh-CN" altLang="en-US"/>
          </a:p>
        </p:txBody>
      </p:sp>
      <p:pic>
        <p:nvPicPr>
          <p:cNvPr id="1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64160" y="1616710"/>
            <a:ext cx="692150" cy="692150"/>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8601710" y="1722755"/>
            <a:ext cx="4195445" cy="480695"/>
          </a:xfrm>
          <a:prstGeom prst="rect">
            <a:avLst/>
          </a:prstGeom>
          <a:noFill/>
        </p:spPr>
        <p:txBody>
          <a:bodyPr wrap="square" rtlCol="0">
            <a:noAutofit/>
          </a:bodyPr>
          <a:p>
            <a:pPr algn="ctr"/>
            <a:r>
              <a:rPr lang="en-US" altLang="zh-CN" sz="1600" dirty="0">
                <a:latin typeface="微软雅黑" panose="020B0503020204020204" charset="-122"/>
                <a:ea typeface="微软雅黑" panose="020B0503020204020204" charset="-122"/>
              </a:rPr>
              <a:t>biggantt</a:t>
            </a:r>
            <a:r>
              <a:rPr lang="zh-CN" altLang="en-US" sz="1600" dirty="0">
                <a:latin typeface="微软雅黑" panose="020B0503020204020204" charset="-122"/>
                <a:ea typeface="微软雅黑" panose="020B0503020204020204" charset="-122"/>
              </a:rPr>
              <a:t>与</a:t>
            </a:r>
            <a:r>
              <a:rPr lang="en-US" altLang="zh-CN" sz="1600" dirty="0">
                <a:latin typeface="微软雅黑" panose="020B0503020204020204" charset="-122"/>
                <a:ea typeface="微软雅黑" panose="020B0503020204020204" charset="-122"/>
              </a:rPr>
              <a:t>MS Project</a:t>
            </a:r>
            <a:r>
              <a:rPr lang="zh-CN" altLang="en-US" sz="1600" dirty="0">
                <a:latin typeface="微软雅黑" panose="020B0503020204020204" charset="-122"/>
                <a:ea typeface="微软雅黑" panose="020B0503020204020204" charset="-122"/>
              </a:rPr>
              <a:t>之间的计划导入导出</a:t>
            </a:r>
            <a:endParaRPr lang="zh-CN" altLang="en-US" sz="1600" dirty="0">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4"/>
          <a:stretch>
            <a:fillRect/>
          </a:stretch>
        </p:blipFill>
        <p:spPr>
          <a:xfrm>
            <a:off x="7485380" y="2484755"/>
            <a:ext cx="838835" cy="838835"/>
          </a:xfrm>
          <a:prstGeom prst="rect">
            <a:avLst/>
          </a:prstGeom>
        </p:spPr>
      </p:pic>
      <p:pic>
        <p:nvPicPr>
          <p:cNvPr id="8" name="图片 7"/>
          <p:cNvPicPr>
            <a:picLocks noChangeAspect="1"/>
          </p:cNvPicPr>
          <p:nvPr/>
        </p:nvPicPr>
        <p:blipFill>
          <a:blip r:embed="rId5"/>
          <a:stretch>
            <a:fillRect/>
          </a:stretch>
        </p:blipFill>
        <p:spPr>
          <a:xfrm>
            <a:off x="7485380" y="1400810"/>
            <a:ext cx="975995" cy="975995"/>
          </a:xfrm>
          <a:prstGeom prst="rect">
            <a:avLst/>
          </a:prstGeom>
        </p:spPr>
      </p:pic>
      <p:sp>
        <p:nvSpPr>
          <p:cNvPr id="9" name="文本框 8"/>
          <p:cNvSpPr txBox="1"/>
          <p:nvPr/>
        </p:nvSpPr>
        <p:spPr>
          <a:xfrm>
            <a:off x="6106795" y="3323590"/>
            <a:ext cx="2521585" cy="480695"/>
          </a:xfrm>
          <a:prstGeom prst="rect">
            <a:avLst/>
          </a:prstGeom>
          <a:noFill/>
        </p:spPr>
        <p:txBody>
          <a:bodyPr wrap="square" rtlCol="0">
            <a:noAutofit/>
          </a:bodyPr>
          <a:p>
            <a:pPr algn="ctr"/>
            <a:r>
              <a:rPr lang="en-US" sz="1600" dirty="0">
                <a:latin typeface="微软雅黑" panose="020B0503020204020204" charset="-122"/>
                <a:ea typeface="微软雅黑" panose="020B0503020204020204" charset="-122"/>
              </a:rPr>
              <a:t>Jira project</a:t>
            </a:r>
            <a:endParaRPr lang="en-US" sz="1600" dirty="0">
              <a:latin typeface="微软雅黑" panose="020B0503020204020204" charset="-122"/>
              <a:ea typeface="微软雅黑" panose="020B0503020204020204" charset="-122"/>
            </a:endParaRPr>
          </a:p>
        </p:txBody>
      </p:sp>
      <p:pic>
        <p:nvPicPr>
          <p:cNvPr id="11" name="图片 10"/>
          <p:cNvPicPr>
            <a:picLocks noChangeAspect="1"/>
          </p:cNvPicPr>
          <p:nvPr/>
        </p:nvPicPr>
        <p:blipFill>
          <a:blip r:embed="rId6"/>
          <a:stretch>
            <a:fillRect/>
          </a:stretch>
        </p:blipFill>
        <p:spPr>
          <a:xfrm>
            <a:off x="6640830" y="4358005"/>
            <a:ext cx="19083020" cy="9558020"/>
          </a:xfrm>
          <a:prstGeom prst="rect">
            <a:avLst/>
          </a:prstGeom>
        </p:spPr>
      </p:pic>
      <p:cxnSp>
        <p:nvCxnSpPr>
          <p:cNvPr id="14" name="直接箭头连接符 13"/>
          <p:cNvCxnSpPr/>
          <p:nvPr/>
        </p:nvCxnSpPr>
        <p:spPr>
          <a:xfrm flipV="1">
            <a:off x="8717280" y="2077085"/>
            <a:ext cx="4160520" cy="15240"/>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pic>
        <p:nvPicPr>
          <p:cNvPr id="18" name="图片 17"/>
          <p:cNvPicPr>
            <a:picLocks noChangeAspect="1"/>
          </p:cNvPicPr>
          <p:nvPr/>
        </p:nvPicPr>
        <p:blipFill>
          <a:blip r:embed="rId7"/>
          <a:stretch>
            <a:fillRect/>
          </a:stretch>
        </p:blipFill>
        <p:spPr>
          <a:xfrm>
            <a:off x="10331450" y="2376805"/>
            <a:ext cx="18110835" cy="9122410"/>
          </a:xfrm>
          <a:prstGeom prst="rect">
            <a:avLst/>
          </a:prstGeom>
        </p:spPr>
      </p:pic>
      <p:pic>
        <p:nvPicPr>
          <p:cNvPr id="10" name="图片 9"/>
          <p:cNvPicPr>
            <a:picLocks noChangeAspect="1"/>
          </p:cNvPicPr>
          <p:nvPr/>
        </p:nvPicPr>
        <p:blipFill>
          <a:blip r:embed="rId8"/>
          <a:stretch>
            <a:fillRect/>
          </a:stretch>
        </p:blipFill>
        <p:spPr>
          <a:xfrm>
            <a:off x="8815705" y="2376805"/>
            <a:ext cx="5205095" cy="2750820"/>
          </a:xfrm>
          <a:prstGeom prst="rect">
            <a:avLst/>
          </a:prstGeom>
        </p:spPr>
      </p:pic>
      <p:sp>
        <p:nvSpPr>
          <p:cNvPr id="24" name="文本占位符 9"/>
          <p:cNvSpPr>
            <a:spLocks noGrp="1"/>
          </p:cNvSpPr>
          <p:nvPr/>
        </p:nvSpPr>
        <p:spPr>
          <a:xfrm>
            <a:off x="7722870" y="9831705"/>
            <a:ext cx="3444240" cy="648970"/>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kern="1200">
                <a:solidFill>
                  <a:schemeClr val="tx1">
                    <a:lumMod val="75000"/>
                    <a:lumOff val="25000"/>
                  </a:schemeClr>
                </a:solidFill>
                <a:latin typeface="微软雅黑" panose="020B0503020204020204" charset="-122"/>
                <a:ea typeface="微软雅黑" panose="020B0503020204020204" charset="-122"/>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r>
              <a:rPr lang="en-US" altLang="zh-CN" sz="5000">
                <a:solidFill>
                  <a:schemeClr val="tx1"/>
                </a:solidFill>
                <a:latin typeface="Arial" panose="020B0604020202020204" pitchFamily="34" charset="0"/>
                <a:cs typeface="Arial" panose="020B0604020202020204" pitchFamily="34" charset="0"/>
              </a:rPr>
              <a:t>Biggantt</a:t>
            </a:r>
            <a:endParaRPr lang="en-US" altLang="zh-CN" sz="4000">
              <a:solidFill>
                <a:schemeClr val="tx1"/>
              </a:solidFill>
              <a:latin typeface="Arial" panose="020B0604020202020204" pitchFamily="34" charset="0"/>
              <a:cs typeface="Arial" panose="020B0604020202020204" pitchFamily="34" charset="0"/>
            </a:endParaRPr>
          </a:p>
        </p:txBody>
      </p:sp>
      <p:sp>
        <p:nvSpPr>
          <p:cNvPr id="25" name="文本占位符 9"/>
          <p:cNvSpPr>
            <a:spLocks noGrp="1"/>
          </p:cNvSpPr>
          <p:nvPr/>
        </p:nvSpPr>
        <p:spPr>
          <a:xfrm>
            <a:off x="14966950" y="7261225"/>
            <a:ext cx="3916045" cy="648970"/>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kern="1200">
                <a:solidFill>
                  <a:schemeClr val="tx1">
                    <a:lumMod val="75000"/>
                    <a:lumOff val="25000"/>
                  </a:schemeClr>
                </a:solidFill>
                <a:latin typeface="微软雅黑" panose="020B0503020204020204" charset="-122"/>
                <a:ea typeface="微软雅黑" panose="020B0503020204020204" charset="-122"/>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r>
              <a:rPr lang="en-US" altLang="zh-CN" sz="5000">
                <a:solidFill>
                  <a:schemeClr val="tx1"/>
                </a:solidFill>
                <a:latin typeface="Arial" panose="020B0604020202020204" pitchFamily="34" charset="0"/>
                <a:cs typeface="Arial" panose="020B0604020202020204" pitchFamily="34" charset="0"/>
              </a:rPr>
              <a:t>MS Project</a:t>
            </a:r>
            <a:endParaRPr lang="en-US" altLang="zh-CN" sz="5000">
              <a:solidFill>
                <a:schemeClr val="tx1"/>
              </a:solidFill>
              <a:latin typeface="Arial" panose="020B0604020202020204" pitchFamily="34" charset="0"/>
              <a:cs typeface="Arial" panose="020B0604020202020204" pitchFamily="34" charset="0"/>
            </a:endParaRPr>
          </a:p>
        </p:txBody>
      </p:sp>
      <p:sp>
        <p:nvSpPr>
          <p:cNvPr id="26" name="文本占位符 9"/>
          <p:cNvSpPr>
            <a:spLocks noGrp="1"/>
          </p:cNvSpPr>
          <p:nvPr/>
        </p:nvSpPr>
        <p:spPr>
          <a:xfrm>
            <a:off x="555625" y="11711305"/>
            <a:ext cx="5974080" cy="57340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kern="1200">
                <a:solidFill>
                  <a:schemeClr val="tx1">
                    <a:lumMod val="75000"/>
                    <a:lumOff val="25000"/>
                  </a:schemeClr>
                </a:solidFill>
                <a:latin typeface="微软雅黑" panose="020B0503020204020204" charset="-122"/>
                <a:ea typeface="微软雅黑" panose="020B0503020204020204" charset="-122"/>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lvl="0" algn="l"/>
            <a:r>
              <a:rPr lang="en-US" altLang="zh-CN" sz="4000">
                <a:solidFill>
                  <a:schemeClr val="tx1"/>
                </a:solidFill>
                <a:latin typeface="Arial" panose="020B0604020202020204" pitchFamily="34" charset="0"/>
                <a:cs typeface="Arial" panose="020B0604020202020204" pitchFamily="34" charset="0"/>
                <a:sym typeface="+mn-ea"/>
              </a:rPr>
              <a:t>JIRA Risk Issue </a:t>
            </a:r>
            <a:r>
              <a:rPr lang="en-US" altLang="zh-CN" sz="5000">
                <a:solidFill>
                  <a:schemeClr val="tx1"/>
                </a:solidFill>
                <a:latin typeface="Arial" panose="020B0604020202020204" pitchFamily="34" charset="0"/>
                <a:cs typeface="Arial" panose="020B0604020202020204" pitchFamily="34" charset="0"/>
                <a:sym typeface="+mn-ea"/>
              </a:rPr>
              <a:t>Type</a:t>
            </a:r>
            <a:endParaRPr lang="en-US" altLang="zh-CN" sz="4000">
              <a:solidFill>
                <a:schemeClr val="tx1"/>
              </a:solidFill>
              <a:latin typeface="Arial" panose="020B0604020202020204" pitchFamily="34" charset="0"/>
              <a:cs typeface="Arial" panose="020B0604020202020204" pitchFamily="34" charset="0"/>
              <a:sym typeface="+mn-ea"/>
            </a:endParaRPr>
          </a:p>
        </p:txBody>
      </p:sp>
      <p:sp>
        <p:nvSpPr>
          <p:cNvPr id="27" name="文本框 26"/>
          <p:cNvSpPr txBox="1"/>
          <p:nvPr/>
        </p:nvSpPr>
        <p:spPr>
          <a:xfrm>
            <a:off x="606425" y="1732915"/>
            <a:ext cx="5872480" cy="5631180"/>
          </a:xfrm>
          <a:prstGeom prst="rect">
            <a:avLst/>
          </a:prstGeom>
          <a:noFill/>
        </p:spPr>
        <p:txBody>
          <a:bodyPr wrap="square" rtlCol="0">
            <a:spAutoFit/>
          </a:bodyPr>
          <a:p>
            <a:r>
              <a:rPr lang="en-US" altLang="zh-CN" sz="2400" b="1"/>
              <a:t>Confluence + Jira + Biggantt + MS Project</a:t>
            </a:r>
            <a:endParaRPr lang="en-US" altLang="zh-CN" sz="2400" b="1"/>
          </a:p>
          <a:p>
            <a:endParaRPr lang="en-US" altLang="zh-CN" sz="2400" b="1"/>
          </a:p>
          <a:p>
            <a:r>
              <a:rPr lang="en-US" altLang="zh-CN" sz="2400" b="1">
                <a:sym typeface="+mn-ea"/>
              </a:rPr>
              <a:t>Jira + Biggantt + MS Project</a:t>
            </a:r>
            <a:endParaRPr lang="en-US" altLang="zh-CN" sz="2400"/>
          </a:p>
          <a:p>
            <a:pPr fontAlgn="auto">
              <a:lnSpc>
                <a:spcPct val="150000"/>
              </a:lnSpc>
            </a:pPr>
            <a:r>
              <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项目计划可以在</a:t>
            </a:r>
            <a:r>
              <a:rPr 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MS Projec</a:t>
            </a:r>
            <a:r>
              <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和</a:t>
            </a:r>
            <a:r>
              <a:rPr lang="en-US" altLang="zh-CN"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JIRA  Biggantt </a:t>
            </a:r>
            <a:r>
              <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之间双向导入导出</a:t>
            </a:r>
            <a:endPar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150000"/>
              </a:lnSpc>
            </a:pPr>
            <a:r>
              <a:rPr lang="zh-CN"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项目实施监控项目资源管理</a:t>
            </a:r>
            <a:endParaRPr lang="zh-CN"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150000"/>
              </a:lnSpc>
            </a:pPr>
            <a:r>
              <a:rPr lang="zh-CN"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项目目计划管理</a:t>
            </a:r>
            <a:endParaRPr lang="zh-CN"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150000"/>
              </a:lnSpc>
            </a:pPr>
            <a:r>
              <a:rPr lang="zh-CN"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项目执行和工时管理</a:t>
            </a:r>
            <a:endParaRPr lang="zh-CN"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150000"/>
              </a:lnSpc>
            </a:pPr>
            <a:r>
              <a:rPr lang="zh-CN"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项目风险管理</a:t>
            </a:r>
            <a:endParaRPr lang="zh-CN"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150000"/>
              </a:lnSpc>
            </a:pPr>
            <a:r>
              <a:rPr lang="en-US" altLang="zh-CN" sz="2400" b="1">
                <a:sym typeface="+mn-ea"/>
              </a:rPr>
              <a:t>Confluence</a:t>
            </a:r>
            <a:endParaRPr lang="en-US" altLang="zh-CN" sz="2400" b="1">
              <a:sym typeface="+mn-ea"/>
            </a:endParaRPr>
          </a:p>
          <a:p>
            <a:pPr fontAlgn="auto">
              <a:lnSpc>
                <a:spcPct val="150000"/>
              </a:lnSpc>
            </a:pPr>
            <a:r>
              <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项目组成员之间的协同</a:t>
            </a:r>
            <a:endParaRPr lang="en-US" sz="2400">
              <a:latin typeface="宋体" panose="02010600030101010101" pitchFamily="2" charset="-122"/>
              <a:ea typeface="宋体" panose="02010600030101010101" pitchFamily="2" charset="-122"/>
              <a:cs typeface="宋体" panose="02010600030101010101" pitchFamily="2" charset="-122"/>
            </a:endParaRPr>
          </a:p>
        </p:txBody>
      </p:sp>
      <p:pic>
        <p:nvPicPr>
          <p:cNvPr id="108" name="图片 107"/>
          <p:cNvPicPr/>
          <p:nvPr/>
        </p:nvPicPr>
        <p:blipFill>
          <a:blip r:embed="rId9"/>
          <a:stretch>
            <a:fillRect/>
          </a:stretch>
        </p:blipFill>
        <p:spPr>
          <a:xfrm>
            <a:off x="15530195" y="1543050"/>
            <a:ext cx="716915" cy="691515"/>
          </a:xfrm>
          <a:prstGeom prst="rect">
            <a:avLst/>
          </a:prstGeom>
          <a:noFill/>
          <a:ln w="9525">
            <a:noFill/>
          </a:ln>
        </p:spPr>
      </p:pic>
      <p:sp>
        <p:nvSpPr>
          <p:cNvPr id="28" name="文本框 27"/>
          <p:cNvSpPr txBox="1"/>
          <p:nvPr/>
        </p:nvSpPr>
        <p:spPr>
          <a:xfrm>
            <a:off x="15865475" y="1732915"/>
            <a:ext cx="2521585" cy="480695"/>
          </a:xfrm>
          <a:prstGeom prst="rect">
            <a:avLst/>
          </a:prstGeom>
          <a:noFill/>
        </p:spPr>
        <p:txBody>
          <a:bodyPr wrap="square" rtlCol="0">
            <a:noAutofit/>
          </a:bodyPr>
          <a:p>
            <a:pPr algn="ctr"/>
            <a:r>
              <a:rPr lang="en-US" sz="1600" dirty="0">
                <a:latin typeface="微软雅黑" panose="020B0503020204020204" charset="-122"/>
                <a:ea typeface="微软雅黑" panose="020B0503020204020204" charset="-122"/>
              </a:rPr>
              <a:t>Confluence project</a:t>
            </a:r>
            <a:endParaRPr lang="en-US" sz="1600" dirty="0">
              <a:latin typeface="微软雅黑" panose="020B0503020204020204" charset="-122"/>
              <a:ea typeface="微软雅黑" panose="020B0503020204020204" charset="-122"/>
            </a:endParaRPr>
          </a:p>
        </p:txBody>
      </p:sp>
      <p:sp>
        <p:nvSpPr>
          <p:cNvPr id="30" name="文本占位符 9"/>
          <p:cNvSpPr>
            <a:spLocks noGrp="1"/>
          </p:cNvSpPr>
          <p:nvPr/>
        </p:nvSpPr>
        <p:spPr>
          <a:xfrm>
            <a:off x="1981200" y="8157210"/>
            <a:ext cx="3748405" cy="648970"/>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kern="1200">
                <a:solidFill>
                  <a:schemeClr val="tx1">
                    <a:lumMod val="75000"/>
                    <a:lumOff val="25000"/>
                  </a:schemeClr>
                </a:solidFill>
                <a:latin typeface="微软雅黑" panose="020B0503020204020204" charset="-122"/>
                <a:ea typeface="微软雅黑" panose="020B0503020204020204" charset="-122"/>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r>
              <a:rPr lang="en-US" altLang="zh-CN" sz="5000">
                <a:solidFill>
                  <a:schemeClr val="tx1"/>
                </a:solidFill>
                <a:latin typeface="Arial" panose="020B0604020202020204" pitchFamily="34" charset="0"/>
                <a:cs typeface="Arial" panose="020B0604020202020204" pitchFamily="34" charset="0"/>
              </a:rPr>
              <a:t>Confluence </a:t>
            </a:r>
            <a:endParaRPr lang="en-US" altLang="zh-CN" sz="5000">
              <a:solidFill>
                <a:schemeClr val="tx1"/>
              </a:solidFill>
              <a:latin typeface="Arial" panose="020B0604020202020204" pitchFamily="34" charset="0"/>
              <a:cs typeface="Arial" panose="020B0604020202020204" pitchFamily="34" charset="0"/>
            </a:endParaRPr>
          </a:p>
        </p:txBody>
      </p:sp>
      <p:cxnSp>
        <p:nvCxnSpPr>
          <p:cNvPr id="31" name="直接箭头连接符 30"/>
          <p:cNvCxnSpPr/>
          <p:nvPr/>
        </p:nvCxnSpPr>
        <p:spPr>
          <a:xfrm flipH="1">
            <a:off x="7604760" y="2240280"/>
            <a:ext cx="15240" cy="487680"/>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32" name="直接箭头连接符 31"/>
          <p:cNvCxnSpPr/>
          <p:nvPr/>
        </p:nvCxnSpPr>
        <p:spPr>
          <a:xfrm flipV="1">
            <a:off x="8321040" y="2164080"/>
            <a:ext cx="7132320" cy="1036320"/>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图片 13"/>
          <p:cNvPicPr>
            <a:picLocks noChangeAspect="1"/>
          </p:cNvPicPr>
          <p:nvPr/>
        </p:nvPicPr>
        <p:blipFill>
          <a:blip r:embed="rId1"/>
          <a:stretch>
            <a:fillRect/>
          </a:stretch>
        </p:blipFill>
        <p:spPr>
          <a:xfrm>
            <a:off x="6656705" y="1541145"/>
            <a:ext cx="17355820" cy="6267450"/>
          </a:xfrm>
          <a:prstGeom prst="rect">
            <a:avLst/>
          </a:prstGeom>
        </p:spPr>
      </p:pic>
      <p:sp>
        <p:nvSpPr>
          <p:cNvPr id="2" name="标题 1"/>
          <p:cNvSpPr>
            <a:spLocks noGrp="1"/>
          </p:cNvSpPr>
          <p:nvPr>
            <p:ph type="title"/>
          </p:nvPr>
        </p:nvSpPr>
        <p:spPr>
          <a:xfrm>
            <a:off x="1770380" y="318135"/>
            <a:ext cx="15721330" cy="742315"/>
          </a:xfrm>
        </p:spPr>
        <p:txBody>
          <a:bodyPr/>
          <a:p>
            <a:r>
              <a:rPr lang="en-US" altLang="zh-CN"/>
              <a:t>Requirement Development Quality Critira</a:t>
            </a:r>
            <a:endParaRPr lang="en-US" altLang="zh-CN"/>
          </a:p>
        </p:txBody>
      </p:sp>
      <p:sp>
        <p:nvSpPr>
          <p:cNvPr id="3" name="文本占位符 2"/>
          <p:cNvSpPr>
            <a:spLocks noGrp="1"/>
          </p:cNvSpPr>
          <p:nvPr>
            <p:ph type="body" sz="quarter" idx="82"/>
          </p:nvPr>
        </p:nvSpPr>
        <p:spPr/>
        <p:txBody>
          <a:bodyPr/>
          <a:p>
            <a:endParaRPr lang="zh-CN" altLang="en-US"/>
          </a:p>
        </p:txBody>
      </p:sp>
      <p:sp>
        <p:nvSpPr>
          <p:cNvPr id="4" name="文本占位符 3"/>
          <p:cNvSpPr>
            <a:spLocks noGrp="1"/>
          </p:cNvSpPr>
          <p:nvPr>
            <p:ph type="body" sz="quarter" idx="85"/>
          </p:nvPr>
        </p:nvSpPr>
        <p:spPr/>
        <p:txBody>
          <a:bodyPr/>
          <a:p>
            <a:endParaRPr lang="zh-CN" altLang="en-US"/>
          </a:p>
        </p:txBody>
      </p:sp>
      <p:sp>
        <p:nvSpPr>
          <p:cNvPr id="12" name="文本占位符 11"/>
          <p:cNvSpPr>
            <a:spLocks noGrp="1"/>
          </p:cNvSpPr>
          <p:nvPr/>
        </p:nvSpPr>
        <p:spPr>
          <a:xfrm>
            <a:off x="1095375" y="2339340"/>
            <a:ext cx="23456900" cy="812736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kern="1200">
                <a:solidFill>
                  <a:schemeClr val="tx1">
                    <a:lumMod val="75000"/>
                    <a:lumOff val="25000"/>
                  </a:schemeClr>
                </a:solidFill>
                <a:latin typeface="微软雅黑" panose="020B0503020204020204" charset="-122"/>
                <a:ea typeface="微软雅黑" panose="020B0503020204020204" charset="-122"/>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457200" lvl="1" indent="0">
              <a:buNone/>
            </a:pPr>
            <a:endParaRPr lang="en-GB" sz="2400" b="1">
              <a:solidFill>
                <a:prstClr val="black"/>
              </a:solidFill>
              <a:latin typeface="微软雅黑" panose="020B0503020204020204" charset="-122"/>
              <a:ea typeface="微软雅黑" panose="020B0503020204020204" charset="-122"/>
            </a:endParaRPr>
          </a:p>
          <a:p>
            <a:endParaRPr lang="en-GB" sz="2400" b="1">
              <a:solidFill>
                <a:prstClr val="black"/>
              </a:solidFill>
              <a:latin typeface="微软雅黑" panose="020B0503020204020204" charset="-122"/>
              <a:ea typeface="微软雅黑" panose="020B0503020204020204" charset="-122"/>
            </a:endParaRPr>
          </a:p>
        </p:txBody>
      </p:sp>
      <p:sp>
        <p:nvSpPr>
          <p:cNvPr id="5" name="文本占位符 11"/>
          <p:cNvSpPr>
            <a:spLocks noGrp="1"/>
          </p:cNvSpPr>
          <p:nvPr/>
        </p:nvSpPr>
        <p:spPr>
          <a:xfrm>
            <a:off x="577850" y="1731010"/>
            <a:ext cx="7942580" cy="253238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kern="1200">
                <a:solidFill>
                  <a:schemeClr val="tx1">
                    <a:lumMod val="75000"/>
                    <a:lumOff val="25000"/>
                  </a:schemeClr>
                </a:solidFill>
                <a:latin typeface="微软雅黑" panose="020B0503020204020204" charset="-122"/>
                <a:ea typeface="微软雅黑" panose="020B0503020204020204" charset="-122"/>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457200" lvl="1" indent="28575" algn="l">
              <a:lnSpc>
                <a:spcPct val="100000"/>
              </a:lnSpc>
              <a:spcBef>
                <a:spcPts val="200"/>
              </a:spcBef>
              <a:buClrTx/>
              <a:buSzTx/>
              <a:buNone/>
            </a:pPr>
            <a:r>
              <a:rPr lang="zh-CN" altLang="en-US" sz="2800" b="1">
                <a:solidFill>
                  <a:prstClr val="black"/>
                </a:solidFill>
                <a:latin typeface="+mn-ea"/>
                <a:cs typeface="Arial" panose="020B0604020202020204" pitchFamily="34" charset="0"/>
                <a:sym typeface="+mn-ea"/>
              </a:rPr>
              <a:t>需求的组织结构要求</a:t>
            </a:r>
            <a:endParaRPr lang="zh-CN" altLang="en-US" sz="2800" b="1">
              <a:solidFill>
                <a:prstClr val="black"/>
              </a:solidFill>
              <a:latin typeface="+mn-ea"/>
              <a:cs typeface="Arial" panose="020B0604020202020204" pitchFamily="34" charset="0"/>
              <a:sym typeface="+mn-ea"/>
            </a:endParaRPr>
          </a:p>
          <a:p>
            <a:pPr marL="457200" lvl="1" indent="28575" algn="l">
              <a:lnSpc>
                <a:spcPct val="100000"/>
              </a:lnSpc>
              <a:spcBef>
                <a:spcPts val="200"/>
              </a:spcBef>
              <a:buClrTx/>
              <a:buSzTx/>
              <a:buNone/>
            </a:pPr>
            <a:r>
              <a:rPr lang="zh-CN" altLang="en-US" sz="2800">
                <a:solidFill>
                  <a:prstClr val="black"/>
                </a:solidFill>
                <a:highlight>
                  <a:srgbClr val="00FF00"/>
                </a:highlight>
                <a:latin typeface="+mn-ea"/>
                <a:cs typeface="Arial" panose="020B0604020202020204" pitchFamily="34" charset="0"/>
                <a:sym typeface="+mn-ea"/>
              </a:rPr>
              <a:t>条目化</a:t>
            </a:r>
            <a:r>
              <a:rPr lang="zh-CN" altLang="en-US" sz="2800">
                <a:solidFill>
                  <a:prstClr val="black"/>
                </a:solidFill>
                <a:latin typeface="+mn-ea"/>
                <a:cs typeface="Arial" panose="020B0604020202020204" pitchFamily="34" charset="0"/>
                <a:sym typeface="+mn-ea"/>
              </a:rPr>
              <a:t>、</a:t>
            </a:r>
            <a:r>
              <a:rPr lang="zh-CN" altLang="en-US" sz="2800">
                <a:solidFill>
                  <a:prstClr val="black"/>
                </a:solidFill>
                <a:highlight>
                  <a:srgbClr val="00FFFF"/>
                </a:highlight>
                <a:latin typeface="+mn-ea"/>
                <a:cs typeface="Arial" panose="020B0604020202020204" pitchFamily="34" charset="0"/>
                <a:sym typeface="+mn-ea"/>
              </a:rPr>
              <a:t>结构化</a:t>
            </a:r>
            <a:r>
              <a:rPr lang="zh-CN" altLang="en-US" sz="2800">
                <a:solidFill>
                  <a:prstClr val="black"/>
                </a:solidFill>
                <a:latin typeface="+mn-ea"/>
                <a:cs typeface="Arial" panose="020B0604020202020204" pitchFamily="34" charset="0"/>
                <a:sym typeface="+mn-ea"/>
              </a:rPr>
              <a:t>、</a:t>
            </a:r>
            <a:r>
              <a:rPr lang="zh-CN" altLang="en-US" sz="2800">
                <a:solidFill>
                  <a:prstClr val="black"/>
                </a:solidFill>
                <a:highlight>
                  <a:srgbClr val="FF0000"/>
                </a:highlight>
                <a:latin typeface="+mn-ea"/>
                <a:cs typeface="Arial" panose="020B0604020202020204" pitchFamily="34" charset="0"/>
                <a:sym typeface="+mn-ea"/>
              </a:rPr>
              <a:t>模块化</a:t>
            </a:r>
            <a:r>
              <a:rPr lang="zh-CN" altLang="en-US" sz="2800">
                <a:solidFill>
                  <a:prstClr val="black"/>
                </a:solidFill>
                <a:latin typeface="+mn-ea"/>
                <a:cs typeface="Arial" panose="020B0604020202020204" pitchFamily="34" charset="0"/>
                <a:sym typeface="+mn-ea"/>
              </a:rPr>
              <a:t>、原子化</a:t>
            </a:r>
            <a:endParaRPr lang="zh-CN" altLang="en-US" sz="2800">
              <a:solidFill>
                <a:prstClr val="black"/>
              </a:solidFill>
              <a:latin typeface="+mn-ea"/>
              <a:cs typeface="Arial" panose="020B0604020202020204" pitchFamily="34" charset="0"/>
              <a:sym typeface="+mn-ea"/>
            </a:endParaRPr>
          </a:p>
          <a:p>
            <a:pPr marL="457200" lvl="1" indent="28575" algn="l">
              <a:lnSpc>
                <a:spcPct val="100000"/>
              </a:lnSpc>
              <a:spcBef>
                <a:spcPts val="200"/>
              </a:spcBef>
              <a:buClrTx/>
              <a:buSzTx/>
              <a:buNone/>
            </a:pPr>
            <a:r>
              <a:rPr lang="zh-CN" altLang="en-US" sz="2800" b="1">
                <a:solidFill>
                  <a:prstClr val="black"/>
                </a:solidFill>
                <a:latin typeface="+mn-ea"/>
                <a:cs typeface="Arial" panose="020B0604020202020204" pitchFamily="34" charset="0"/>
                <a:sym typeface="+mn-ea"/>
              </a:rPr>
              <a:t>需求内容要求</a:t>
            </a:r>
            <a:endParaRPr lang="zh-CN" altLang="en-US" sz="2800" b="1">
              <a:solidFill>
                <a:prstClr val="black"/>
              </a:solidFill>
              <a:latin typeface="+mn-ea"/>
              <a:cs typeface="Arial" panose="020B0604020202020204" pitchFamily="34" charset="0"/>
              <a:sym typeface="+mn-ea"/>
            </a:endParaRPr>
          </a:p>
          <a:p>
            <a:pPr marL="457200" lvl="1" indent="28575" algn="l">
              <a:lnSpc>
                <a:spcPct val="100000"/>
              </a:lnSpc>
              <a:spcBef>
                <a:spcPts val="200"/>
              </a:spcBef>
              <a:buClrTx/>
              <a:buSzTx/>
              <a:buNone/>
            </a:pPr>
            <a:r>
              <a:rPr lang="zh-CN" altLang="en-US" sz="2800">
                <a:solidFill>
                  <a:prstClr val="black"/>
                </a:solidFill>
                <a:latin typeface="+mn-ea"/>
                <a:cs typeface="Arial" panose="020B0604020202020204" pitchFamily="34" charset="0"/>
                <a:sym typeface="+mn-ea"/>
              </a:rPr>
              <a:t>完整性、一致性、可验证、准确性</a:t>
            </a:r>
            <a:endParaRPr lang="zh-CN" altLang="en-US" sz="2800">
              <a:solidFill>
                <a:prstClr val="black"/>
              </a:solidFill>
              <a:latin typeface="+mn-ea"/>
              <a:cs typeface="Arial" panose="020B0604020202020204" pitchFamily="34" charset="0"/>
              <a:sym typeface="+mn-ea"/>
            </a:endParaRPr>
          </a:p>
          <a:p>
            <a:pPr marL="457200" lvl="1" indent="28575" algn="l">
              <a:lnSpc>
                <a:spcPct val="100000"/>
              </a:lnSpc>
              <a:spcBef>
                <a:spcPts val="200"/>
              </a:spcBef>
              <a:buClrTx/>
              <a:buSzTx/>
              <a:buNone/>
            </a:pPr>
            <a:r>
              <a:rPr sz="3690">
                <a:solidFill>
                  <a:prstClr val="black"/>
                </a:solidFill>
                <a:latin typeface="Arial" panose="020B0604020202020204" pitchFamily="34" charset="0"/>
                <a:ea typeface="微软雅黑" panose="020B0503020204020204" charset="-122"/>
                <a:cs typeface="Arial" panose="020B0604020202020204" pitchFamily="34" charset="0"/>
                <a:sym typeface="+mn-ea"/>
              </a:rPr>
              <a:t> </a:t>
            </a:r>
            <a:endParaRPr sz="3690">
              <a:solidFill>
                <a:prstClr val="black"/>
              </a:solidFill>
              <a:latin typeface="Arial" panose="020B0604020202020204" pitchFamily="34" charset="0"/>
              <a:ea typeface="微软雅黑" panose="020B0503020204020204" charset="-122"/>
              <a:cs typeface="Arial" panose="020B0604020202020204" pitchFamily="34" charset="0"/>
              <a:sym typeface="+mn-ea"/>
            </a:endParaRPr>
          </a:p>
        </p:txBody>
      </p:sp>
      <p:graphicFrame>
        <p:nvGraphicFramePr>
          <p:cNvPr id="11" name="Table 10"/>
          <p:cNvGraphicFramePr>
            <a:graphicFrameLocks noGrp="1"/>
          </p:cNvGraphicFramePr>
          <p:nvPr>
            <p:custDataLst>
              <p:tags r:id="rId2"/>
            </p:custDataLst>
          </p:nvPr>
        </p:nvGraphicFramePr>
        <p:xfrm>
          <a:off x="817245" y="6764655"/>
          <a:ext cx="22747605" cy="6401435"/>
        </p:xfrm>
        <a:graphic>
          <a:graphicData uri="http://schemas.openxmlformats.org/drawingml/2006/table">
            <a:tbl>
              <a:tblPr firstRow="1" bandRow="1">
                <a:tableStyleId>{F5AB1C69-6EDB-4FF4-983F-18BD219EF322}</a:tableStyleId>
              </a:tblPr>
              <a:tblGrid>
                <a:gridCol w="3054350"/>
                <a:gridCol w="5902960"/>
                <a:gridCol w="7616190"/>
                <a:gridCol w="6174105"/>
              </a:tblGrid>
              <a:tr h="813435">
                <a:tc>
                  <a:txBody>
                    <a:bodyPr/>
                    <a:p>
                      <a:pPr algn="ctr"/>
                      <a:r>
                        <a:rPr lang="en-US" altLang="zh-CN" sz="2800">
                          <a:solidFill>
                            <a:schemeClr val="bg1"/>
                          </a:solidFill>
                          <a:latin typeface="微软雅黑" panose="020B0503020204020204" charset="-122"/>
                          <a:ea typeface="微软雅黑" panose="020B0503020204020204" charset="-122"/>
                        </a:rPr>
                        <a:t>Attribute</a:t>
                      </a:r>
                      <a:endParaRPr lang="en-US" altLang="zh-CN" sz="2800">
                        <a:solidFill>
                          <a:schemeClr val="bg1"/>
                        </a:solidFill>
                        <a:latin typeface="微软雅黑" panose="020B0503020204020204" charset="-122"/>
                        <a:ea typeface="微软雅黑" panose="020B0503020204020204" charset="-122"/>
                      </a:endParaRPr>
                    </a:p>
                  </a:txBody>
                  <a:tcPr anchor="ctr">
                    <a:solidFill>
                      <a:srgbClr val="459BCA"/>
                    </a:solidFill>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a:solidFill>
                            <a:schemeClr val="bg1"/>
                          </a:solidFill>
                          <a:latin typeface="微软雅黑" panose="020B0503020204020204" charset="-122"/>
                          <a:ea typeface="微软雅黑" panose="020B0503020204020204" charset="-122"/>
                        </a:rPr>
                        <a:t>	Bad</a:t>
                      </a:r>
                      <a:endParaRPr lang="en-US" altLang="zh-CN" sz="2800">
                        <a:solidFill>
                          <a:schemeClr val="bg1"/>
                        </a:solidFill>
                        <a:latin typeface="微软雅黑" panose="020B0503020204020204" charset="-122"/>
                        <a:ea typeface="微软雅黑" panose="020B0503020204020204" charset="-122"/>
                      </a:endParaRPr>
                    </a:p>
                  </a:txBody>
                  <a:tcPr anchor="ctr">
                    <a:solidFill>
                      <a:srgbClr val="459BCA"/>
                    </a:solidFill>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a:solidFill>
                            <a:schemeClr val="bg1"/>
                          </a:solidFill>
                          <a:latin typeface="微软雅黑" panose="020B0503020204020204" charset="-122"/>
                          <a:ea typeface="微软雅黑" panose="020B0503020204020204" charset="-122"/>
                        </a:rPr>
                        <a:t>	Good	</a:t>
                      </a:r>
                      <a:endParaRPr lang="en-US" altLang="zh-CN" sz="2800">
                        <a:solidFill>
                          <a:schemeClr val="bg1"/>
                        </a:solidFill>
                        <a:latin typeface="微软雅黑" panose="020B0503020204020204" charset="-122"/>
                        <a:ea typeface="微软雅黑" panose="020B0503020204020204" charset="-122"/>
                      </a:endParaRPr>
                    </a:p>
                  </a:txBody>
                  <a:tcPr anchor="ctr">
                    <a:solidFill>
                      <a:srgbClr val="459BCA"/>
                    </a:solidFill>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a:solidFill>
                            <a:schemeClr val="bg1"/>
                          </a:solidFill>
                          <a:latin typeface="微软雅黑" panose="020B0503020204020204" charset="-122"/>
                          <a:ea typeface="微软雅黑" panose="020B0503020204020204" charset="-122"/>
                        </a:rPr>
                        <a:t>Rationale</a:t>
                      </a:r>
                      <a:endParaRPr lang="en-US" altLang="zh-CN" sz="2800" baseline="0">
                        <a:solidFill>
                          <a:schemeClr val="bg1"/>
                        </a:solidFill>
                        <a:latin typeface="微软雅黑" panose="020B0503020204020204" charset="-122"/>
                        <a:ea typeface="微软雅黑" panose="020B0503020204020204" charset="-122"/>
                      </a:endParaRPr>
                    </a:p>
                  </a:txBody>
                  <a:tcPr anchor="ctr">
                    <a:solidFill>
                      <a:srgbClr val="459BCA"/>
                    </a:solidFill>
                  </a:tcPr>
                </a:tc>
              </a:tr>
              <a:tr h="1198880">
                <a:tc>
                  <a:txBody>
                    <a:bodyPr/>
                    <a:p>
                      <a:pPr marL="0" algn="l" defTabSz="914400" rtl="0" eaLnBrk="1" latinLnBrk="0" hangingPunct="1"/>
                      <a:r>
                        <a:rPr lang="en-US" altLang="zh-CN" sz="2400" kern="1200">
                          <a:solidFill>
                            <a:schemeClr val="tx1"/>
                          </a:solidFill>
                          <a:latin typeface="微软雅黑" panose="020B0503020204020204" charset="-122"/>
                          <a:ea typeface="微软雅黑" panose="020B0503020204020204" charset="-122"/>
                          <a:cs typeface="Arial" panose="020B0604020202020204"/>
                        </a:rPr>
                        <a:t>Completeness</a:t>
                      </a:r>
                      <a:endParaRPr lang="en-US" altLang="zh-CN" sz="2400" kern="1200">
                        <a:solidFill>
                          <a:schemeClr val="tx1"/>
                        </a:solidFill>
                        <a:latin typeface="微软雅黑" panose="020B0503020204020204" charset="-122"/>
                        <a:ea typeface="微软雅黑" panose="020B0503020204020204" charset="-122"/>
                        <a:cs typeface="Arial" panose="020B0604020202020204"/>
                      </a:endParaRPr>
                    </a:p>
                  </a:txBody>
                  <a:tcPr anchor="ctr"/>
                </a:tc>
                <a:tc>
                  <a:txBody>
                    <a:bodyPr/>
                    <a:p>
                      <a:pPr marL="0" algn="ctr" defTabSz="914400" rtl="0" eaLnBrk="1" latinLnBrk="0" hangingPunct="1"/>
                      <a:r>
                        <a:rPr lang="en-US" altLang="zh-CN" sz="2400" b="0" kern="1200">
                          <a:solidFill>
                            <a:schemeClr val="tx1"/>
                          </a:solidFill>
                          <a:latin typeface="微软雅黑" panose="020B0503020204020204" charset="-122"/>
                          <a:ea typeface="微软雅黑" panose="020B0503020204020204" charset="-122"/>
                          <a:cs typeface="Arial" panose="020B0604020202020204"/>
                        </a:rPr>
                        <a:t>The user shall not be able to reject the warning message within the first &lt;tbd&gt;s.</a:t>
                      </a:r>
                      <a:endParaRPr lang="en-US" altLang="zh-CN" sz="2400" b="0" kern="1200">
                        <a:solidFill>
                          <a:schemeClr val="tx1"/>
                        </a:solidFill>
                        <a:latin typeface="微软雅黑" panose="020B0503020204020204" charset="-122"/>
                        <a:ea typeface="微软雅黑" panose="020B0503020204020204" charset="-122"/>
                        <a:cs typeface="Arial" panose="020B0604020202020204"/>
                      </a:endParaRPr>
                    </a:p>
                  </a:txBody>
                  <a:tcPr anchor="ct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kern="1200">
                          <a:solidFill>
                            <a:schemeClr val="tx1"/>
                          </a:solidFill>
                          <a:latin typeface="微软雅黑" panose="020B0503020204020204" charset="-122"/>
                          <a:ea typeface="微软雅黑" panose="020B0503020204020204" charset="-122"/>
                          <a:cs typeface="Arial" panose="020B0604020202020204"/>
                        </a:rPr>
                        <a:t>The warning message shall be displayed for as least 5s.</a:t>
                      </a:r>
                      <a:endParaRPr lang="en-US" altLang="zh-CN" sz="2400" kern="1200">
                        <a:solidFill>
                          <a:schemeClr val="tx1"/>
                        </a:solidFill>
                        <a:latin typeface="微软雅黑" panose="020B0503020204020204" charset="-122"/>
                        <a:ea typeface="微软雅黑" panose="020B0503020204020204" charset="-122"/>
                        <a:cs typeface="Arial" panose="020B0604020202020204"/>
                      </a:endParaRPr>
                    </a:p>
                  </a:txBody>
                  <a:tcPr anchor="ct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kern="1200">
                          <a:solidFill>
                            <a:schemeClr val="tx1"/>
                          </a:solidFill>
                          <a:latin typeface="微软雅黑" panose="020B0503020204020204" charset="-122"/>
                          <a:ea typeface="微软雅黑" panose="020B0503020204020204" charset="-122"/>
                          <a:cs typeface="Arial" panose="020B0604020202020204"/>
                        </a:rPr>
                        <a:t>The specification misses the value(here: 5s).</a:t>
                      </a:r>
                      <a:endParaRPr lang="en-US" altLang="zh-CN" sz="2400" kern="1200">
                        <a:solidFill>
                          <a:schemeClr val="tx1"/>
                        </a:solidFill>
                        <a:latin typeface="微软雅黑" panose="020B0503020204020204" charset="-122"/>
                        <a:ea typeface="微软雅黑" panose="020B0503020204020204" charset="-122"/>
                        <a:cs typeface="Arial" panose="020B0604020202020204"/>
                      </a:endParaRPr>
                    </a:p>
                  </a:txBody>
                  <a:tcPr anchor="ctr"/>
                </a:tc>
              </a:tr>
              <a:tr h="1982470">
                <a:tc>
                  <a:txBody>
                    <a:bodyPr/>
                    <a:p>
                      <a:pPr marL="0" algn="l" defTabSz="914400" rtl="0" eaLnBrk="1" latinLnBrk="0" hangingPunct="1"/>
                      <a:r>
                        <a:rPr lang="zh-CN" altLang="en-US" sz="2400" kern="1200">
                          <a:solidFill>
                            <a:schemeClr val="tx1"/>
                          </a:solidFill>
                          <a:latin typeface="微软雅黑" panose="020B0503020204020204" charset="-122"/>
                          <a:ea typeface="微软雅黑" panose="020B0503020204020204" charset="-122"/>
                          <a:cs typeface="Arial" panose="020B0604020202020204"/>
                        </a:rPr>
                        <a:t>Verifiability</a:t>
                      </a:r>
                      <a:endParaRPr lang="zh-CN" altLang="en-US" sz="2400" kern="1200">
                        <a:solidFill>
                          <a:schemeClr val="tx1"/>
                        </a:solidFill>
                        <a:latin typeface="微软雅黑" panose="020B0503020204020204" charset="-122"/>
                        <a:ea typeface="微软雅黑" panose="020B0503020204020204" charset="-122"/>
                        <a:cs typeface="Arial" panose="020B0604020202020204"/>
                      </a:endParaRPr>
                    </a:p>
                  </a:txBody>
                  <a:tcPr anchor="ctr"/>
                </a:tc>
                <a:tc>
                  <a:txBody>
                    <a:bodyPr/>
                    <a:p>
                      <a:pPr marL="0" algn="ctr" defTabSz="914400" rtl="0" eaLnBrk="1" latinLnBrk="0" hangingPunct="1"/>
                      <a:r>
                        <a:rPr lang="zh-CN" altLang="en-US" sz="2400" b="0" kern="1200">
                          <a:solidFill>
                            <a:schemeClr val="tx1"/>
                          </a:solidFill>
                          <a:latin typeface="微软雅黑" panose="020B0503020204020204" charset="-122"/>
                          <a:ea typeface="微软雅黑" panose="020B0503020204020204" charset="-122"/>
                          <a:cs typeface="Arial" panose="020B0604020202020204"/>
                        </a:rPr>
                        <a:t>The sensor shall work 10 years without defect.</a:t>
                      </a:r>
                      <a:endParaRPr lang="zh-CN" altLang="en-US" sz="2400" b="0" kern="1200">
                        <a:solidFill>
                          <a:schemeClr val="tx1"/>
                        </a:solidFill>
                        <a:latin typeface="微软雅黑" panose="020B0503020204020204" charset="-122"/>
                        <a:ea typeface="微软雅黑" panose="020B0503020204020204" charset="-122"/>
                        <a:cs typeface="Arial" panose="020B0604020202020204"/>
                      </a:endParaRPr>
                    </a:p>
                  </a:txBody>
                  <a:tcPr anchor="ct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kern="1200">
                          <a:solidFill>
                            <a:schemeClr val="tx1"/>
                          </a:solidFill>
                          <a:latin typeface="微软雅黑" panose="020B0503020204020204" charset="-122"/>
                          <a:ea typeface="微软雅黑" panose="020B0503020204020204" charset="-122"/>
                          <a:cs typeface="Arial" panose="020B0604020202020204"/>
                        </a:rPr>
                        <a:t>To verify the sensor lifetime of 10 years the use cases specified by specification "acme" shall be executed 1000 times without any defect.</a:t>
                      </a:r>
                      <a:endParaRPr lang="en-US" altLang="zh-CN" sz="2400" kern="1200">
                        <a:solidFill>
                          <a:schemeClr val="tx1"/>
                        </a:solidFill>
                        <a:latin typeface="微软雅黑" panose="020B0503020204020204" charset="-122"/>
                        <a:ea typeface="微软雅黑" panose="020B0503020204020204" charset="-122"/>
                        <a:cs typeface="Arial" panose="020B0604020202020204"/>
                      </a:endParaRPr>
                    </a:p>
                  </a:txBody>
                  <a:tcPr anchor="ctr"/>
                </a:tc>
                <a:tc>
                  <a:txBody>
                    <a:bodyPr/>
                    <a:p>
                      <a:pPr marL="0" marR="0" lvl="0" indent="0" algn="l" defTabSz="914400" rtl="0" eaLnBrk="1" fontAlgn="base" latinLnBrk="0" hangingPunct="1">
                        <a:lnSpc>
                          <a:spcPct val="150000"/>
                        </a:lnSpc>
                        <a:spcBef>
                          <a:spcPct val="0"/>
                        </a:spcBef>
                        <a:spcAft>
                          <a:spcPct val="0"/>
                        </a:spcAft>
                        <a:buClrTx/>
                        <a:buSzTx/>
                        <a:buFontTx/>
                        <a:buNone/>
                        <a:defRPr/>
                      </a:pPr>
                      <a:r>
                        <a:rPr lang="en-US" altLang="zh-CN" sz="2400" kern="1200">
                          <a:solidFill>
                            <a:schemeClr val="tx1"/>
                          </a:solidFill>
                          <a:latin typeface="微软雅黑" panose="020B0503020204020204" charset="-122"/>
                          <a:ea typeface="微软雅黑" panose="020B0503020204020204" charset="-122"/>
                          <a:cs typeface="Arial" panose="020B0604020202020204" pitchFamily="34" charset="0"/>
                        </a:rPr>
                        <a:t>It is not feasible to verify if the sensor fails within 10 years of usage. Instead a subset of use cases which have to be executed without defects could be used as acceptance criteria.</a:t>
                      </a:r>
                      <a:endParaRPr lang="en-US" altLang="zh-CN" sz="2400" kern="1200">
                        <a:solidFill>
                          <a:schemeClr val="tx1"/>
                        </a:solidFill>
                        <a:latin typeface="微软雅黑" panose="020B0503020204020204" charset="-122"/>
                        <a:ea typeface="微软雅黑" panose="020B0503020204020204" charset="-122"/>
                        <a:cs typeface="Arial" panose="020B0604020202020204" pitchFamily="34" charset="0"/>
                      </a:endParaRPr>
                    </a:p>
                  </a:txBody>
                  <a:tcPr anchor="ctr"/>
                </a:tc>
              </a:tr>
              <a:tr h="1432560">
                <a:tc>
                  <a:txBody>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effectLst/>
                          <a:uLnTx/>
                          <a:uFillTx/>
                          <a:latin typeface="微软雅黑" panose="020B0503020204020204" charset="-122"/>
                          <a:ea typeface="微软雅黑" panose="020B0503020204020204" charset="-122"/>
                          <a:cs typeface="Arial" panose="020B0604020202020204"/>
                        </a:rPr>
                        <a:t>Unambiguousness</a:t>
                      </a:r>
                      <a:endParaRPr kumimoji="0" lang="zh-CN" altLang="en-US" sz="2400" b="0" i="0" u="none" strike="noStrike" kern="1200" cap="none" spc="0" normalizeH="0" baseline="0" noProof="0">
                        <a:ln>
                          <a:noFill/>
                        </a:ln>
                        <a:effectLst/>
                        <a:uLnTx/>
                        <a:uFillTx/>
                        <a:latin typeface="微软雅黑" panose="020B0503020204020204" charset="-122"/>
                        <a:ea typeface="微软雅黑" panose="020B0503020204020204" charset="-122"/>
                        <a:cs typeface="Arial" panose="020B0604020202020204"/>
                      </a:endParaRPr>
                    </a:p>
                  </a:txBody>
                  <a:tcPr anchor="ctr"/>
                </a:tc>
                <a:tc>
                  <a:txBody>
                    <a:bodyPr/>
                    <a:p>
                      <a:pPr marL="0" algn="ctr" defTabSz="914400" rtl="0" eaLnBrk="1" latinLnBrk="0" hangingPunct="1"/>
                      <a:r>
                        <a:rPr lang="zh-CN" altLang="en-US" sz="2400" b="0" kern="1200">
                          <a:solidFill>
                            <a:schemeClr val="tx1"/>
                          </a:solidFill>
                          <a:latin typeface="微软雅黑" panose="020B0503020204020204" charset="-122"/>
                          <a:ea typeface="微软雅黑" panose="020B0503020204020204" charset="-122"/>
                          <a:cs typeface="+mn-cs"/>
                        </a:rPr>
                        <a:t>If active and host vehicle is in "Dark Car Mode", the feature shall classify vehicles and pedestrians as threatening objects.</a:t>
                      </a:r>
                      <a:endParaRPr lang="zh-CN" altLang="en-US" sz="2400" b="0" kern="1200">
                        <a:solidFill>
                          <a:schemeClr val="tx1"/>
                        </a:solidFill>
                        <a:latin typeface="微软雅黑" panose="020B0503020204020204" charset="-122"/>
                        <a:ea typeface="微软雅黑" panose="020B0503020204020204" charset="-122"/>
                        <a:cs typeface="+mn-cs"/>
                      </a:endParaRPr>
                    </a:p>
                  </a:txBody>
                  <a:tcPr anchor="ct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0" i="0" kern="1200">
                          <a:solidFill>
                            <a:schemeClr val="dk1"/>
                          </a:solidFill>
                          <a:effectLst/>
                          <a:latin typeface="微软雅黑" panose="020B0503020204020204" charset="-122"/>
                          <a:ea typeface="微软雅黑" panose="020B0503020204020204" charset="-122"/>
                          <a:cs typeface="Arial" panose="020B0604020202020204"/>
                        </a:rPr>
                        <a:t>If active and host vehicle are in "Dark Car Mode", Boundary Alert shall classify all vehicles and pedestrians in the detection range moving towards the host vehicle as threatening objects.</a:t>
                      </a:r>
                      <a:endParaRPr lang="en-US" altLang="zh-CN" sz="2400" b="0" i="0" kern="1200">
                        <a:solidFill>
                          <a:schemeClr val="dk1"/>
                        </a:solidFill>
                        <a:effectLst/>
                        <a:latin typeface="微软雅黑" panose="020B0503020204020204" charset="-122"/>
                        <a:ea typeface="微软雅黑" panose="020B0503020204020204" charset="-122"/>
                        <a:cs typeface="Arial" panose="020B0604020202020204"/>
                      </a:endParaRPr>
                    </a:p>
                  </a:txBody>
                  <a:tcPr anchor="ctr"/>
                </a:tc>
                <a:tc>
                  <a:txBody>
                    <a:bodyPr/>
                    <a:p>
                      <a:pPr marL="0" marR="0" lvl="0" indent="0" algn="l" rtl="0" eaLnBrk="1" fontAlgn="auto" latinLnBrk="0" hangingPunct="1">
                        <a:lnSpc>
                          <a:spcPct val="100000"/>
                        </a:lnSpc>
                        <a:spcBef>
                          <a:spcPts val="0"/>
                        </a:spcBef>
                        <a:spcAft>
                          <a:spcPts val="0"/>
                        </a:spcAft>
                        <a:buClrTx/>
                        <a:buSzTx/>
                        <a:buFontTx/>
                        <a:buNone/>
                      </a:pPr>
                      <a:r>
                        <a:rPr lang="en-US" altLang="zh-CN" sz="2400" kern="1200">
                          <a:solidFill>
                            <a:schemeClr val="tx1"/>
                          </a:solidFill>
                          <a:latin typeface="微软雅黑" panose="020B0503020204020204" charset="-122"/>
                          <a:ea typeface="微软雅黑" panose="020B0503020204020204" charset="-122"/>
                          <a:cs typeface="Arial" panose="020B0604020202020204"/>
                        </a:rPr>
                        <a:t>In the bad example every vehicle/pedestrian will be classified as threatening objects.</a:t>
                      </a:r>
                      <a:endParaRPr lang="en-US" altLang="zh-CN" sz="2400" kern="1200">
                        <a:solidFill>
                          <a:schemeClr val="tx1"/>
                        </a:solidFill>
                        <a:latin typeface="微软雅黑" panose="020B0503020204020204" charset="-122"/>
                        <a:ea typeface="微软雅黑" panose="020B0503020204020204" charset="-122"/>
                        <a:cs typeface="Arial" panose="020B0604020202020204"/>
                      </a:endParaRPr>
                    </a:p>
                  </a:txBody>
                  <a:tcPr anchor="ctr"/>
                </a:tc>
              </a:tr>
            </a:tbl>
          </a:graphicData>
        </a:graphic>
      </p:graphicFrame>
      <p:sp>
        <p:nvSpPr>
          <p:cNvPr id="15" name="矩形 180"/>
          <p:cNvSpPr/>
          <p:nvPr/>
        </p:nvSpPr>
        <p:spPr>
          <a:xfrm>
            <a:off x="10556240" y="2769235"/>
            <a:ext cx="2059305" cy="678180"/>
          </a:xfrm>
          <a:prstGeom prst="roundRect">
            <a:avLst>
              <a:gd name="adj" fmla="val 1059"/>
            </a:avLst>
          </a:prstGeom>
          <a:noFill/>
          <a:ln w="762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eaVert" lIns="0" tIns="0" rIns="0" bIns="0" rtlCol="0" anchor="ctr"/>
          <a:p>
            <a:pPr algn="ctr" defTabSz="815340">
              <a:defRPr/>
            </a:pPr>
            <a:endParaRPr lang="en-US" altLang="zh-CN" sz="675" kern="0" dirty="0">
              <a:solidFill>
                <a:schemeClr val="tx1"/>
              </a:solidFill>
              <a:latin typeface="微软雅黑" panose="020B0503020204020204" charset="-122"/>
              <a:ea typeface="微软雅黑" panose="020B0503020204020204" charset="-122"/>
            </a:endParaRPr>
          </a:p>
        </p:txBody>
      </p:sp>
      <p:sp>
        <p:nvSpPr>
          <p:cNvPr id="16" name="矩形 180"/>
          <p:cNvSpPr/>
          <p:nvPr/>
        </p:nvSpPr>
        <p:spPr>
          <a:xfrm>
            <a:off x="6896100" y="2658110"/>
            <a:ext cx="3565525" cy="3218180"/>
          </a:xfrm>
          <a:prstGeom prst="roundRect">
            <a:avLst>
              <a:gd name="adj" fmla="val 1059"/>
            </a:avLst>
          </a:prstGeom>
          <a:noFill/>
          <a:ln w="762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eaVert" lIns="0" tIns="0" rIns="0" bIns="0" rtlCol="0" anchor="ctr"/>
          <a:p>
            <a:pPr algn="ctr" defTabSz="815340">
              <a:defRPr/>
            </a:pPr>
            <a:endParaRPr lang="en-US" altLang="zh-CN" sz="675" kern="0" dirty="0">
              <a:solidFill>
                <a:schemeClr val="tx1"/>
              </a:solidFill>
              <a:latin typeface="微软雅黑" panose="020B0503020204020204" charset="-122"/>
              <a:ea typeface="微软雅黑" panose="020B0503020204020204" charset="-122"/>
            </a:endParaRPr>
          </a:p>
        </p:txBody>
      </p:sp>
      <p:sp>
        <p:nvSpPr>
          <p:cNvPr id="17" name="矩形 180"/>
          <p:cNvSpPr/>
          <p:nvPr/>
        </p:nvSpPr>
        <p:spPr>
          <a:xfrm>
            <a:off x="13968730" y="2430145"/>
            <a:ext cx="1451610" cy="541655"/>
          </a:xfrm>
          <a:prstGeom prst="roundRect">
            <a:avLst>
              <a:gd name="adj" fmla="val 1059"/>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eaVert" lIns="0" tIns="0" rIns="0" bIns="0" rtlCol="0" anchor="ctr"/>
          <a:p>
            <a:pPr algn="ctr" defTabSz="815340">
              <a:defRPr/>
            </a:pPr>
            <a:endParaRPr lang="en-US" altLang="zh-CN" sz="675" kern="0" dirty="0">
              <a:solidFill>
                <a:schemeClr val="tx1"/>
              </a:solidFill>
              <a:latin typeface="微软雅黑" panose="020B0503020204020204" charset="-122"/>
              <a:ea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custDataLst>
              <p:tags r:id="rId1"/>
            </p:custDataLst>
          </p:nvPr>
        </p:nvPicPr>
        <p:blipFill>
          <a:blip r:embed="rId2"/>
          <a:stretch>
            <a:fillRect/>
          </a:stretch>
        </p:blipFill>
        <p:spPr>
          <a:xfrm>
            <a:off x="13461365" y="1888490"/>
            <a:ext cx="10770870" cy="11130280"/>
          </a:xfrm>
          <a:prstGeom prst="rect">
            <a:avLst/>
          </a:prstGeom>
        </p:spPr>
      </p:pic>
      <p:sp>
        <p:nvSpPr>
          <p:cNvPr id="2" name="标题 1"/>
          <p:cNvSpPr>
            <a:spLocks noGrp="1"/>
          </p:cNvSpPr>
          <p:nvPr>
            <p:ph type="title"/>
          </p:nvPr>
        </p:nvSpPr>
        <p:spPr>
          <a:xfrm>
            <a:off x="1770380" y="318135"/>
            <a:ext cx="13181330" cy="742315"/>
          </a:xfrm>
        </p:spPr>
        <p:txBody>
          <a:bodyPr/>
          <a:p>
            <a:r>
              <a:rPr lang="en-US" altLang="zh-CN"/>
              <a:t>Requirement Management Process</a:t>
            </a:r>
            <a:endParaRPr lang="en-US" altLang="zh-CN"/>
          </a:p>
        </p:txBody>
      </p:sp>
      <p:sp>
        <p:nvSpPr>
          <p:cNvPr id="3" name="文本占位符 2"/>
          <p:cNvSpPr>
            <a:spLocks noGrp="1"/>
          </p:cNvSpPr>
          <p:nvPr>
            <p:ph type="body" sz="quarter" idx="82"/>
          </p:nvPr>
        </p:nvSpPr>
        <p:spPr/>
        <p:txBody>
          <a:bodyPr/>
          <a:p>
            <a:endParaRPr lang="zh-CN" altLang="en-US"/>
          </a:p>
        </p:txBody>
      </p:sp>
      <p:sp>
        <p:nvSpPr>
          <p:cNvPr id="4" name="文本占位符 3"/>
          <p:cNvSpPr>
            <a:spLocks noGrp="1"/>
          </p:cNvSpPr>
          <p:nvPr>
            <p:ph type="body" sz="quarter" idx="85"/>
          </p:nvPr>
        </p:nvSpPr>
        <p:spPr/>
        <p:txBody>
          <a:bodyPr/>
          <a:p>
            <a:endParaRPr lang="zh-CN" altLang="en-US"/>
          </a:p>
        </p:txBody>
      </p:sp>
      <p:sp>
        <p:nvSpPr>
          <p:cNvPr id="12" name="文本占位符 11"/>
          <p:cNvSpPr>
            <a:spLocks noGrp="1"/>
          </p:cNvSpPr>
          <p:nvPr/>
        </p:nvSpPr>
        <p:spPr>
          <a:xfrm>
            <a:off x="1095375" y="2339340"/>
            <a:ext cx="23456900" cy="812736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kern="1200">
                <a:solidFill>
                  <a:schemeClr val="tx1">
                    <a:lumMod val="75000"/>
                    <a:lumOff val="25000"/>
                  </a:schemeClr>
                </a:solidFill>
                <a:latin typeface="微软雅黑" panose="020B0503020204020204" charset="-122"/>
                <a:ea typeface="微软雅黑" panose="020B0503020204020204" charset="-122"/>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457200" lvl="1" indent="0">
              <a:buNone/>
            </a:pPr>
            <a:endParaRPr lang="en-GB" sz="2400" b="1">
              <a:solidFill>
                <a:prstClr val="black"/>
              </a:solidFill>
              <a:latin typeface="微软雅黑" panose="020B0503020204020204" charset="-122"/>
              <a:ea typeface="微软雅黑" panose="020B0503020204020204" charset="-122"/>
            </a:endParaRPr>
          </a:p>
          <a:p>
            <a:endParaRPr lang="en-GB" sz="2400" b="1">
              <a:solidFill>
                <a:prstClr val="black"/>
              </a:solidFill>
              <a:latin typeface="微软雅黑" panose="020B0503020204020204" charset="-122"/>
              <a:ea typeface="微软雅黑" panose="020B0503020204020204" charset="-122"/>
            </a:endParaRPr>
          </a:p>
        </p:txBody>
      </p:sp>
      <p:pic>
        <p:nvPicPr>
          <p:cNvPr id="7" name="图片 6"/>
          <p:cNvPicPr>
            <a:picLocks noChangeAspect="1"/>
          </p:cNvPicPr>
          <p:nvPr>
            <p:custDataLst>
              <p:tags r:id="rId3"/>
            </p:custDataLst>
          </p:nvPr>
        </p:nvPicPr>
        <p:blipFill>
          <a:blip r:embed="rId4"/>
          <a:stretch>
            <a:fillRect/>
          </a:stretch>
        </p:blipFill>
        <p:spPr>
          <a:xfrm>
            <a:off x="6118860" y="3191510"/>
            <a:ext cx="7494905" cy="9515475"/>
          </a:xfrm>
          <a:prstGeom prst="rect">
            <a:avLst/>
          </a:prstGeom>
        </p:spPr>
      </p:pic>
      <p:sp>
        <p:nvSpPr>
          <p:cNvPr id="6" name="文本占位符 11"/>
          <p:cNvSpPr>
            <a:spLocks noGrp="1"/>
          </p:cNvSpPr>
          <p:nvPr/>
        </p:nvSpPr>
        <p:spPr>
          <a:xfrm>
            <a:off x="913130" y="2035175"/>
            <a:ext cx="10364470" cy="10396220"/>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kern="1200">
                <a:solidFill>
                  <a:schemeClr val="tx1">
                    <a:lumMod val="75000"/>
                    <a:lumOff val="25000"/>
                  </a:schemeClr>
                </a:solidFill>
                <a:latin typeface="微软雅黑" panose="020B0503020204020204" charset="-122"/>
                <a:ea typeface="微软雅黑" panose="020B0503020204020204" charset="-122"/>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457200" lvl="1" indent="28575" algn="l">
              <a:lnSpc>
                <a:spcPct val="100000"/>
              </a:lnSpc>
              <a:spcBef>
                <a:spcPts val="200"/>
              </a:spcBef>
              <a:buClrTx/>
              <a:buSzTx/>
              <a:buNone/>
            </a:pPr>
            <a:r>
              <a:rPr lang="en-US" sz="2800" b="1">
                <a:solidFill>
                  <a:prstClr val="black"/>
                </a:solidFill>
                <a:latin typeface="Arial" panose="020B0604020202020204" pitchFamily="34" charset="0"/>
                <a:ea typeface="微软雅黑" panose="020B0503020204020204" charset="-122"/>
                <a:cs typeface="Arial" panose="020B0604020202020204" pitchFamily="34" charset="0"/>
                <a:sym typeface="+mn-ea"/>
              </a:rPr>
              <a:t>Develop the requirements</a:t>
            </a:r>
            <a:endParaRPr lang="en-US" sz="2800" b="1">
              <a:solidFill>
                <a:prstClr val="black"/>
              </a:solidFill>
              <a:latin typeface="Arial" panose="020B0604020202020204" pitchFamily="34" charset="0"/>
              <a:ea typeface="微软雅黑" panose="020B0503020204020204" charset="-122"/>
              <a:cs typeface="Arial" panose="020B0604020202020204" pitchFamily="34" charset="0"/>
              <a:sym typeface="+mn-ea"/>
            </a:endParaRPr>
          </a:p>
          <a:p>
            <a:pPr marL="457200" lvl="1" indent="28575" algn="l">
              <a:lnSpc>
                <a:spcPct val="100000"/>
              </a:lnSpc>
              <a:spcBef>
                <a:spcPts val="200"/>
              </a:spcBef>
              <a:buClrTx/>
              <a:buSzTx/>
              <a:buNone/>
            </a:pPr>
            <a:endParaRPr lang="en-US" sz="2800" b="1">
              <a:solidFill>
                <a:prstClr val="black"/>
              </a:solidFill>
              <a:latin typeface="Arial" panose="020B0604020202020204" pitchFamily="34" charset="0"/>
              <a:ea typeface="微软雅黑" panose="020B0503020204020204" charset="-122"/>
              <a:cs typeface="Arial" panose="020B0604020202020204" pitchFamily="34" charset="0"/>
              <a:sym typeface="+mn-ea"/>
            </a:endParaRPr>
          </a:p>
          <a:p>
            <a:pPr marL="457200" lvl="1" indent="28575" algn="l">
              <a:lnSpc>
                <a:spcPct val="100000"/>
              </a:lnSpc>
              <a:spcBef>
                <a:spcPts val="200"/>
              </a:spcBef>
              <a:buClrTx/>
              <a:buSzTx/>
              <a:buNone/>
            </a:pPr>
            <a:r>
              <a:rPr lang="en-US" sz="2800" b="1">
                <a:solidFill>
                  <a:prstClr val="black"/>
                </a:solidFill>
                <a:latin typeface="Arial" panose="020B0604020202020204" pitchFamily="34" charset="0"/>
                <a:ea typeface="微软雅黑" panose="020B0503020204020204" charset="-122"/>
                <a:cs typeface="Arial" panose="020B0604020202020204" pitchFamily="34" charset="0"/>
                <a:sym typeface="+mn-ea"/>
              </a:rPr>
              <a:t>Organize the review meeting according to the checklist</a:t>
            </a:r>
            <a:endParaRPr lang="en-US" sz="2800" b="1">
              <a:solidFill>
                <a:prstClr val="black"/>
              </a:solidFill>
              <a:latin typeface="Arial" panose="020B0604020202020204" pitchFamily="34" charset="0"/>
              <a:ea typeface="微软雅黑" panose="020B0503020204020204" charset="-122"/>
              <a:cs typeface="Arial" panose="020B0604020202020204" pitchFamily="34" charset="0"/>
              <a:sym typeface="+mn-ea"/>
            </a:endParaRPr>
          </a:p>
          <a:p>
            <a:pPr marL="457200" lvl="1" indent="28575" algn="l">
              <a:lnSpc>
                <a:spcPct val="100000"/>
              </a:lnSpc>
              <a:spcBef>
                <a:spcPts val="200"/>
              </a:spcBef>
              <a:buClrTx/>
              <a:buSzTx/>
              <a:buNone/>
            </a:pPr>
            <a:endParaRPr lang="en-US" sz="2800" b="1">
              <a:solidFill>
                <a:prstClr val="black"/>
              </a:solidFill>
              <a:latin typeface="Arial" panose="020B0604020202020204" pitchFamily="34" charset="0"/>
              <a:ea typeface="微软雅黑" panose="020B0503020204020204" charset="-122"/>
              <a:cs typeface="Arial" panose="020B0604020202020204" pitchFamily="34" charset="0"/>
              <a:sym typeface="+mn-ea"/>
            </a:endParaRPr>
          </a:p>
          <a:p>
            <a:pPr marL="457200" lvl="1" indent="28575" algn="l">
              <a:lnSpc>
                <a:spcPct val="100000"/>
              </a:lnSpc>
              <a:spcBef>
                <a:spcPts val="200"/>
              </a:spcBef>
              <a:buClrTx/>
              <a:buSzTx/>
              <a:buNone/>
            </a:pPr>
            <a:r>
              <a:rPr lang="en-US" sz="2800" b="1">
                <a:solidFill>
                  <a:prstClr val="black"/>
                </a:solidFill>
                <a:latin typeface="Arial" panose="020B0604020202020204" pitchFamily="34" charset="0"/>
                <a:ea typeface="微软雅黑" panose="020B0503020204020204" charset="-122"/>
                <a:cs typeface="Arial" panose="020B0604020202020204" pitchFamily="34" charset="0"/>
                <a:sym typeface="+mn-ea"/>
              </a:rPr>
              <a:t>Revise </a:t>
            </a:r>
            <a:endParaRPr lang="en-US" sz="2800" b="1">
              <a:solidFill>
                <a:prstClr val="black"/>
              </a:solidFill>
              <a:latin typeface="Arial" panose="020B0604020202020204" pitchFamily="34" charset="0"/>
              <a:ea typeface="微软雅黑" panose="020B0503020204020204" charset="-122"/>
              <a:cs typeface="Arial" panose="020B0604020202020204" pitchFamily="34" charset="0"/>
              <a:sym typeface="+mn-ea"/>
            </a:endParaRPr>
          </a:p>
          <a:p>
            <a:pPr marL="457200" lvl="1" indent="28575" algn="l">
              <a:lnSpc>
                <a:spcPct val="100000"/>
              </a:lnSpc>
              <a:spcBef>
                <a:spcPts val="200"/>
              </a:spcBef>
              <a:buClrTx/>
              <a:buSzTx/>
              <a:buNone/>
            </a:pPr>
            <a:endParaRPr lang="en-US" sz="2800" b="1">
              <a:solidFill>
                <a:prstClr val="black"/>
              </a:solidFill>
              <a:latin typeface="Arial" panose="020B0604020202020204" pitchFamily="34" charset="0"/>
              <a:ea typeface="微软雅黑" panose="020B0503020204020204" charset="-122"/>
              <a:cs typeface="Arial" panose="020B0604020202020204" pitchFamily="34" charset="0"/>
              <a:sym typeface="+mn-ea"/>
            </a:endParaRPr>
          </a:p>
          <a:p>
            <a:pPr marL="457200" lvl="1" indent="28575" algn="l">
              <a:lnSpc>
                <a:spcPct val="100000"/>
              </a:lnSpc>
              <a:spcBef>
                <a:spcPts val="200"/>
              </a:spcBef>
              <a:buClrTx/>
              <a:buSzTx/>
              <a:buNone/>
            </a:pPr>
            <a:r>
              <a:rPr lang="en-US" sz="2800" b="1">
                <a:solidFill>
                  <a:prstClr val="black"/>
                </a:solidFill>
                <a:latin typeface="Arial" panose="020B0604020202020204" pitchFamily="34" charset="0"/>
                <a:ea typeface="微软雅黑" panose="020B0503020204020204" charset="-122"/>
                <a:cs typeface="Arial" panose="020B0604020202020204" pitchFamily="34" charset="0"/>
                <a:sym typeface="+mn-ea"/>
              </a:rPr>
              <a:t>Approve</a:t>
            </a:r>
            <a:endParaRPr lang="en-US" sz="2800" b="1">
              <a:solidFill>
                <a:prstClr val="black"/>
              </a:solidFill>
              <a:latin typeface="Arial" panose="020B0604020202020204" pitchFamily="34" charset="0"/>
              <a:ea typeface="微软雅黑" panose="020B0503020204020204" charset="-122"/>
              <a:cs typeface="Arial" panose="020B0604020202020204" pitchFamily="34" charset="0"/>
              <a:sym typeface="+mn-ea"/>
            </a:endParaRPr>
          </a:p>
          <a:p>
            <a:pPr marL="457200" lvl="1" indent="28575" algn="l">
              <a:lnSpc>
                <a:spcPct val="100000"/>
              </a:lnSpc>
              <a:spcBef>
                <a:spcPts val="200"/>
              </a:spcBef>
              <a:buClrTx/>
              <a:buSzTx/>
              <a:buNone/>
            </a:pPr>
            <a:endParaRPr lang="en-US" sz="2800" b="1">
              <a:solidFill>
                <a:prstClr val="black"/>
              </a:solidFill>
              <a:latin typeface="Arial" panose="020B0604020202020204" pitchFamily="34" charset="0"/>
              <a:ea typeface="微软雅黑" panose="020B0503020204020204" charset="-122"/>
              <a:cs typeface="Arial" panose="020B0604020202020204" pitchFamily="34" charset="0"/>
              <a:sym typeface="+mn-ea"/>
            </a:endParaRPr>
          </a:p>
          <a:p>
            <a:pPr marL="457200" lvl="1" indent="28575" algn="l">
              <a:lnSpc>
                <a:spcPct val="100000"/>
              </a:lnSpc>
              <a:spcBef>
                <a:spcPts val="200"/>
              </a:spcBef>
              <a:buClrTx/>
              <a:buSzTx/>
              <a:buNone/>
            </a:pPr>
            <a:r>
              <a:rPr lang="en-US" sz="2800" b="1">
                <a:solidFill>
                  <a:prstClr val="black"/>
                </a:solidFill>
                <a:latin typeface="Arial" panose="020B0604020202020204" pitchFamily="34" charset="0"/>
                <a:ea typeface="微软雅黑" panose="020B0503020204020204" charset="-122"/>
                <a:cs typeface="Arial" panose="020B0604020202020204" pitchFamily="34" charset="0"/>
                <a:sym typeface="+mn-ea"/>
              </a:rPr>
              <a:t>Release</a:t>
            </a:r>
            <a:endParaRPr lang="en-US" sz="2800" b="1">
              <a:solidFill>
                <a:prstClr val="black"/>
              </a:solidFill>
              <a:latin typeface="Arial" panose="020B0604020202020204" pitchFamily="34" charset="0"/>
              <a:ea typeface="微软雅黑" panose="020B0503020204020204" charset="-122"/>
              <a:cs typeface="Arial" panose="020B0604020202020204" pitchFamily="34" charset="0"/>
              <a:sym typeface="+mn-ea"/>
            </a:endParaRPr>
          </a:p>
          <a:p>
            <a:pPr marL="457200" lvl="1" indent="28575" algn="l">
              <a:lnSpc>
                <a:spcPct val="100000"/>
              </a:lnSpc>
              <a:spcBef>
                <a:spcPts val="200"/>
              </a:spcBef>
              <a:buClrTx/>
              <a:buSzTx/>
              <a:buNone/>
            </a:pPr>
            <a:endParaRPr lang="en-US" sz="2800" b="1">
              <a:solidFill>
                <a:prstClr val="black"/>
              </a:solidFill>
              <a:latin typeface="Arial" panose="020B0604020202020204" pitchFamily="34" charset="0"/>
              <a:ea typeface="微软雅黑" panose="020B0503020204020204" charset="-122"/>
              <a:cs typeface="Arial" panose="020B0604020202020204" pitchFamily="34" charset="0"/>
              <a:sym typeface="+mn-ea"/>
            </a:endParaRPr>
          </a:p>
          <a:p>
            <a:pPr marL="457200" lvl="1" indent="28575" algn="l">
              <a:lnSpc>
                <a:spcPct val="100000"/>
              </a:lnSpc>
              <a:spcBef>
                <a:spcPts val="200"/>
              </a:spcBef>
              <a:buClrTx/>
              <a:buSzTx/>
              <a:buNone/>
            </a:pPr>
            <a:r>
              <a:rPr lang="en-US" sz="2800" b="1">
                <a:solidFill>
                  <a:prstClr val="black"/>
                </a:solidFill>
                <a:latin typeface="Arial" panose="020B0604020202020204" pitchFamily="34" charset="0"/>
                <a:ea typeface="微软雅黑" panose="020B0503020204020204" charset="-122"/>
                <a:cs typeface="Arial" panose="020B0604020202020204" pitchFamily="34" charset="0"/>
                <a:sym typeface="+mn-ea"/>
              </a:rPr>
              <a:t>Obsolete</a:t>
            </a:r>
            <a:endParaRPr sz="2800" b="1">
              <a:solidFill>
                <a:prstClr val="black"/>
              </a:solidFill>
              <a:latin typeface="Arial" panose="020B0604020202020204" pitchFamily="34" charset="0"/>
              <a:ea typeface="微软雅黑" panose="020B0503020204020204" charset="-122"/>
              <a:cs typeface="Arial" panose="020B0604020202020204" pitchFamily="34" charset="0"/>
              <a:sym typeface="+mn-ea"/>
            </a:endParaRPr>
          </a:p>
          <a:p>
            <a:pPr marL="457200" lvl="1" indent="28575" algn="l">
              <a:lnSpc>
                <a:spcPct val="100000"/>
              </a:lnSpc>
              <a:spcBef>
                <a:spcPts val="200"/>
              </a:spcBef>
              <a:buClrTx/>
              <a:buSzTx/>
              <a:buNone/>
            </a:pPr>
            <a:endParaRPr sz="2800" b="1">
              <a:solidFill>
                <a:prstClr val="black"/>
              </a:solidFill>
              <a:latin typeface="Arial" panose="020B0604020202020204" pitchFamily="34" charset="0"/>
              <a:ea typeface="微软雅黑" panose="020B0503020204020204" charset="-122"/>
              <a:cs typeface="Arial" panose="020B0604020202020204" pitchFamily="34" charset="0"/>
              <a:sym typeface="+mn-ea"/>
            </a:endParaRPr>
          </a:p>
        </p:txBody>
      </p:sp>
      <p:sp>
        <p:nvSpPr>
          <p:cNvPr id="9" name="下箭头 8"/>
          <p:cNvSpPr/>
          <p:nvPr/>
        </p:nvSpPr>
        <p:spPr>
          <a:xfrm>
            <a:off x="1556385" y="2492375"/>
            <a:ext cx="334010" cy="561975"/>
          </a:xfrm>
          <a:prstGeom prst="downArrow">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下箭头 9"/>
          <p:cNvSpPr/>
          <p:nvPr/>
        </p:nvSpPr>
        <p:spPr>
          <a:xfrm>
            <a:off x="1556385" y="3364865"/>
            <a:ext cx="334010" cy="561975"/>
          </a:xfrm>
          <a:prstGeom prst="downArrow">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下箭头 10"/>
          <p:cNvSpPr/>
          <p:nvPr/>
        </p:nvSpPr>
        <p:spPr>
          <a:xfrm>
            <a:off x="1556385" y="4237355"/>
            <a:ext cx="334010" cy="561975"/>
          </a:xfrm>
          <a:prstGeom prst="downArrow">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3" name="下箭头 12"/>
          <p:cNvSpPr/>
          <p:nvPr/>
        </p:nvSpPr>
        <p:spPr>
          <a:xfrm>
            <a:off x="1556385" y="5179695"/>
            <a:ext cx="334010" cy="561975"/>
          </a:xfrm>
          <a:prstGeom prst="downArrow">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4" name="下箭头 13"/>
          <p:cNvSpPr/>
          <p:nvPr/>
        </p:nvSpPr>
        <p:spPr>
          <a:xfrm>
            <a:off x="1556385" y="6122035"/>
            <a:ext cx="334010" cy="561975"/>
          </a:xfrm>
          <a:prstGeom prst="downArrow">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70380" y="318135"/>
            <a:ext cx="15645765" cy="742315"/>
          </a:xfrm>
        </p:spPr>
        <p:txBody>
          <a:bodyPr/>
          <a:p>
            <a:r>
              <a:rPr lang="en-US" altLang="zh-CN"/>
              <a:t>Requirement Management Tracebility Matrix</a:t>
            </a:r>
            <a:endParaRPr lang="en-US" altLang="zh-CN"/>
          </a:p>
        </p:txBody>
      </p:sp>
      <p:sp>
        <p:nvSpPr>
          <p:cNvPr id="3" name="文本占位符 2"/>
          <p:cNvSpPr>
            <a:spLocks noGrp="1"/>
          </p:cNvSpPr>
          <p:nvPr>
            <p:ph type="body" sz="quarter" idx="82"/>
          </p:nvPr>
        </p:nvSpPr>
        <p:spPr/>
        <p:txBody>
          <a:bodyPr/>
          <a:p>
            <a:endParaRPr lang="zh-CN" altLang="en-US"/>
          </a:p>
        </p:txBody>
      </p:sp>
      <p:sp>
        <p:nvSpPr>
          <p:cNvPr id="4" name="文本占位符 3"/>
          <p:cNvSpPr>
            <a:spLocks noGrp="1"/>
          </p:cNvSpPr>
          <p:nvPr>
            <p:ph type="body" sz="quarter" idx="85"/>
          </p:nvPr>
        </p:nvSpPr>
        <p:spPr/>
        <p:txBody>
          <a:bodyPr/>
          <a:p>
            <a:endParaRPr lang="zh-CN" altLang="en-US"/>
          </a:p>
        </p:txBody>
      </p:sp>
      <p:sp>
        <p:nvSpPr>
          <p:cNvPr id="12" name="文本占位符 11"/>
          <p:cNvSpPr>
            <a:spLocks noGrp="1"/>
          </p:cNvSpPr>
          <p:nvPr/>
        </p:nvSpPr>
        <p:spPr>
          <a:xfrm>
            <a:off x="1095375" y="2339340"/>
            <a:ext cx="23456900" cy="812736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kern="1200">
                <a:solidFill>
                  <a:schemeClr val="tx1">
                    <a:lumMod val="75000"/>
                    <a:lumOff val="25000"/>
                  </a:schemeClr>
                </a:solidFill>
                <a:latin typeface="微软雅黑" panose="020B0503020204020204" charset="-122"/>
                <a:ea typeface="微软雅黑" panose="020B0503020204020204" charset="-122"/>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457200" lvl="1" indent="0">
              <a:buNone/>
            </a:pPr>
            <a:endParaRPr lang="en-GB" sz="2400" b="1">
              <a:solidFill>
                <a:prstClr val="black"/>
              </a:solidFill>
              <a:latin typeface="微软雅黑" panose="020B0503020204020204" charset="-122"/>
              <a:ea typeface="微软雅黑" panose="020B0503020204020204" charset="-122"/>
            </a:endParaRPr>
          </a:p>
          <a:p>
            <a:endParaRPr lang="en-GB" sz="2400" b="1">
              <a:solidFill>
                <a:prstClr val="black"/>
              </a:solidFill>
              <a:latin typeface="微软雅黑" panose="020B0503020204020204" charset="-122"/>
              <a:ea typeface="微软雅黑" panose="020B0503020204020204" charset="-122"/>
            </a:endParaRPr>
          </a:p>
        </p:txBody>
      </p:sp>
      <p:sp>
        <p:nvSpPr>
          <p:cNvPr id="6" name="文本占位符 11"/>
          <p:cNvSpPr>
            <a:spLocks noGrp="1"/>
          </p:cNvSpPr>
          <p:nvPr/>
        </p:nvSpPr>
        <p:spPr>
          <a:xfrm>
            <a:off x="913130" y="2035175"/>
            <a:ext cx="10364470" cy="10396220"/>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kern="1200">
                <a:solidFill>
                  <a:schemeClr val="tx1">
                    <a:lumMod val="75000"/>
                    <a:lumOff val="25000"/>
                  </a:schemeClr>
                </a:solidFill>
                <a:latin typeface="微软雅黑" panose="020B0503020204020204" charset="-122"/>
                <a:ea typeface="微软雅黑" panose="020B0503020204020204" charset="-122"/>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457200" lvl="1" indent="28575" algn="l">
              <a:lnSpc>
                <a:spcPct val="100000"/>
              </a:lnSpc>
              <a:spcBef>
                <a:spcPts val="200"/>
              </a:spcBef>
              <a:buClrTx/>
              <a:buSzTx/>
              <a:buNone/>
            </a:pPr>
            <a:endParaRPr sz="2800" b="1">
              <a:solidFill>
                <a:prstClr val="black"/>
              </a:solidFill>
              <a:latin typeface="Arial" panose="020B0604020202020204" pitchFamily="34" charset="0"/>
              <a:ea typeface="微软雅黑" panose="020B0503020204020204" charset="-122"/>
              <a:cs typeface="Arial" panose="020B0604020202020204" pitchFamily="34" charset="0"/>
              <a:sym typeface="+mn-ea"/>
            </a:endParaRPr>
          </a:p>
        </p:txBody>
      </p:sp>
      <p:pic>
        <p:nvPicPr>
          <p:cNvPr id="5" name="图片 4"/>
          <p:cNvPicPr>
            <a:picLocks noChangeAspect="1"/>
          </p:cNvPicPr>
          <p:nvPr/>
        </p:nvPicPr>
        <p:blipFill>
          <a:blip r:embed="rId1"/>
          <a:stretch>
            <a:fillRect/>
          </a:stretch>
        </p:blipFill>
        <p:spPr>
          <a:xfrm>
            <a:off x="459740" y="1560195"/>
            <a:ext cx="19474180" cy="9363710"/>
          </a:xfrm>
          <a:prstGeom prst="rect">
            <a:avLst/>
          </a:prstGeom>
          <a:effectLst>
            <a:innerShdw blurRad="63500" dist="50800" dir="5400000">
              <a:prstClr val="black">
                <a:alpha val="50000"/>
              </a:prstClr>
            </a:innerShdw>
          </a:effectLst>
        </p:spPr>
      </p:pic>
      <p:pic>
        <p:nvPicPr>
          <p:cNvPr id="10" name="图片 9"/>
          <p:cNvPicPr>
            <a:picLocks noChangeAspect="1"/>
          </p:cNvPicPr>
          <p:nvPr/>
        </p:nvPicPr>
        <p:blipFill>
          <a:blip r:embed="rId2"/>
          <a:stretch>
            <a:fillRect/>
          </a:stretch>
        </p:blipFill>
        <p:spPr>
          <a:xfrm>
            <a:off x="2503805" y="3676650"/>
            <a:ext cx="19726910" cy="9164955"/>
          </a:xfrm>
          <a:prstGeom prst="rect">
            <a:avLst/>
          </a:prstGeom>
          <a:effectLst>
            <a:innerShdw blurRad="63500" dist="50800" dir="5400000">
              <a:prstClr val="black">
                <a:alpha val="50000"/>
              </a:prstClr>
            </a:innerShdw>
          </a:effectLst>
        </p:spPr>
      </p:pic>
      <p:pic>
        <p:nvPicPr>
          <p:cNvPr id="11" name="图片 10"/>
          <p:cNvPicPr>
            <a:picLocks noChangeAspect="1"/>
          </p:cNvPicPr>
          <p:nvPr/>
        </p:nvPicPr>
        <p:blipFill>
          <a:blip r:embed="rId3"/>
          <a:stretch>
            <a:fillRect/>
          </a:stretch>
        </p:blipFill>
        <p:spPr>
          <a:xfrm>
            <a:off x="2832735" y="6645910"/>
            <a:ext cx="20772120" cy="9190990"/>
          </a:xfrm>
          <a:prstGeom prst="rect">
            <a:avLst/>
          </a:prstGeom>
          <a:effectLst>
            <a:innerShdw blurRad="63500" dist="50800" dir="5400000">
              <a:prstClr val="black">
                <a:alpha val="50000"/>
              </a:prstClr>
            </a:inn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70380" y="318135"/>
            <a:ext cx="15645765" cy="742315"/>
          </a:xfrm>
        </p:spPr>
        <p:txBody>
          <a:bodyPr/>
          <a:p>
            <a:r>
              <a:rPr lang="en-US" altLang="zh-CN"/>
              <a:t>Requirement Management KPI Matrix</a:t>
            </a:r>
            <a:endParaRPr lang="en-US" altLang="zh-CN"/>
          </a:p>
        </p:txBody>
      </p:sp>
      <p:sp>
        <p:nvSpPr>
          <p:cNvPr id="3" name="文本占位符 2"/>
          <p:cNvSpPr>
            <a:spLocks noGrp="1"/>
          </p:cNvSpPr>
          <p:nvPr>
            <p:ph type="body" sz="quarter" idx="82"/>
          </p:nvPr>
        </p:nvSpPr>
        <p:spPr/>
        <p:txBody>
          <a:bodyPr/>
          <a:p>
            <a:endParaRPr lang="zh-CN" altLang="en-US"/>
          </a:p>
        </p:txBody>
      </p:sp>
      <p:sp>
        <p:nvSpPr>
          <p:cNvPr id="4" name="文本占位符 3"/>
          <p:cNvSpPr>
            <a:spLocks noGrp="1"/>
          </p:cNvSpPr>
          <p:nvPr>
            <p:ph type="body" sz="quarter" idx="85"/>
          </p:nvPr>
        </p:nvSpPr>
        <p:spPr/>
        <p:txBody>
          <a:bodyPr/>
          <a:p>
            <a:endParaRPr lang="zh-CN" altLang="en-US"/>
          </a:p>
        </p:txBody>
      </p:sp>
      <p:sp>
        <p:nvSpPr>
          <p:cNvPr id="12" name="文本占位符 11"/>
          <p:cNvSpPr>
            <a:spLocks noGrp="1"/>
          </p:cNvSpPr>
          <p:nvPr/>
        </p:nvSpPr>
        <p:spPr>
          <a:xfrm>
            <a:off x="1095375" y="2339340"/>
            <a:ext cx="23456900" cy="812736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kern="1200">
                <a:solidFill>
                  <a:schemeClr val="tx1">
                    <a:lumMod val="75000"/>
                    <a:lumOff val="25000"/>
                  </a:schemeClr>
                </a:solidFill>
                <a:latin typeface="微软雅黑" panose="020B0503020204020204" charset="-122"/>
                <a:ea typeface="微软雅黑" panose="020B0503020204020204" charset="-122"/>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457200" lvl="1" indent="0">
              <a:buNone/>
            </a:pPr>
            <a:endParaRPr lang="en-GB" sz="2400" b="1">
              <a:solidFill>
                <a:prstClr val="black"/>
              </a:solidFill>
              <a:latin typeface="微软雅黑" panose="020B0503020204020204" charset="-122"/>
              <a:ea typeface="微软雅黑" panose="020B0503020204020204" charset="-122"/>
            </a:endParaRPr>
          </a:p>
          <a:p>
            <a:endParaRPr lang="en-GB" sz="2400" b="1">
              <a:solidFill>
                <a:prstClr val="black"/>
              </a:solidFill>
              <a:latin typeface="微软雅黑" panose="020B0503020204020204" charset="-122"/>
              <a:ea typeface="微软雅黑" panose="020B0503020204020204" charset="-122"/>
            </a:endParaRPr>
          </a:p>
        </p:txBody>
      </p:sp>
      <p:sp>
        <p:nvSpPr>
          <p:cNvPr id="6" name="文本占位符 11"/>
          <p:cNvSpPr>
            <a:spLocks noGrp="1"/>
          </p:cNvSpPr>
          <p:nvPr/>
        </p:nvSpPr>
        <p:spPr>
          <a:xfrm>
            <a:off x="913130" y="2035175"/>
            <a:ext cx="10364470" cy="10396220"/>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kern="1200">
                <a:solidFill>
                  <a:schemeClr val="tx1">
                    <a:lumMod val="75000"/>
                    <a:lumOff val="25000"/>
                  </a:schemeClr>
                </a:solidFill>
                <a:latin typeface="微软雅黑" panose="020B0503020204020204" charset="-122"/>
                <a:ea typeface="微软雅黑" panose="020B0503020204020204" charset="-122"/>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457200" lvl="1" indent="28575" algn="l">
              <a:lnSpc>
                <a:spcPct val="100000"/>
              </a:lnSpc>
              <a:spcBef>
                <a:spcPts val="200"/>
              </a:spcBef>
              <a:buClrTx/>
              <a:buSzTx/>
              <a:buNone/>
            </a:pPr>
            <a:endParaRPr sz="2800" b="1">
              <a:solidFill>
                <a:prstClr val="black"/>
              </a:solidFill>
              <a:latin typeface="Arial" panose="020B0604020202020204" pitchFamily="34" charset="0"/>
              <a:ea typeface="微软雅黑" panose="020B0503020204020204" charset="-122"/>
              <a:cs typeface="Arial" panose="020B0604020202020204" pitchFamily="34" charset="0"/>
              <a:sym typeface="+mn-ea"/>
            </a:endParaRPr>
          </a:p>
        </p:txBody>
      </p:sp>
      <p:pic>
        <p:nvPicPr>
          <p:cNvPr id="7" name="图片 6"/>
          <p:cNvPicPr>
            <a:picLocks noChangeAspect="1"/>
          </p:cNvPicPr>
          <p:nvPr/>
        </p:nvPicPr>
        <p:blipFill>
          <a:blip r:embed="rId1"/>
          <a:stretch>
            <a:fillRect/>
          </a:stretch>
        </p:blipFill>
        <p:spPr>
          <a:xfrm>
            <a:off x="385445" y="1544955"/>
            <a:ext cx="23414355" cy="10020935"/>
          </a:xfrm>
          <a:prstGeom prst="rect">
            <a:avLst/>
          </a:prstGeom>
        </p:spPr>
      </p:pic>
      <p:pic>
        <p:nvPicPr>
          <p:cNvPr id="8" name="图片 7"/>
          <p:cNvPicPr>
            <a:picLocks noChangeAspect="1"/>
          </p:cNvPicPr>
          <p:nvPr/>
        </p:nvPicPr>
        <p:blipFill>
          <a:blip r:embed="rId2"/>
          <a:stretch>
            <a:fillRect/>
          </a:stretch>
        </p:blipFill>
        <p:spPr>
          <a:xfrm>
            <a:off x="385445" y="8425180"/>
            <a:ext cx="23612475" cy="123393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70380" y="318135"/>
            <a:ext cx="11193780" cy="742315"/>
          </a:xfrm>
        </p:spPr>
        <p:txBody>
          <a:bodyPr/>
          <a:p>
            <a:r>
              <a:rPr lang="en-US" altLang="zh-CN">
                <a:sym typeface="+mn-ea"/>
              </a:rPr>
              <a:t>Requirement Management Tools</a:t>
            </a:r>
            <a:br>
              <a:rPr lang="en-US" altLang="zh-CN"/>
            </a:br>
            <a:r>
              <a:rPr lang="en-US" altLang="zh-CN"/>
              <a:t> </a:t>
            </a:r>
            <a:endParaRPr lang="en-US" altLang="zh-CN"/>
          </a:p>
        </p:txBody>
      </p:sp>
      <p:sp>
        <p:nvSpPr>
          <p:cNvPr id="3" name="文本占位符 2"/>
          <p:cNvSpPr>
            <a:spLocks noGrp="1"/>
          </p:cNvSpPr>
          <p:nvPr>
            <p:ph type="body" sz="quarter" idx="82"/>
          </p:nvPr>
        </p:nvSpPr>
        <p:spPr/>
        <p:txBody>
          <a:bodyPr/>
          <a:p>
            <a:endParaRPr lang="zh-CN" altLang="en-US"/>
          </a:p>
        </p:txBody>
      </p:sp>
      <p:sp>
        <p:nvSpPr>
          <p:cNvPr id="4" name="文本占位符 3"/>
          <p:cNvSpPr>
            <a:spLocks noGrp="1"/>
          </p:cNvSpPr>
          <p:nvPr>
            <p:ph type="body" sz="quarter" idx="85"/>
          </p:nvPr>
        </p:nvSpPr>
        <p:spPr/>
        <p:txBody>
          <a:bodyPr/>
          <a:p>
            <a:endParaRPr lang="zh-CN" altLang="en-US"/>
          </a:p>
        </p:txBody>
      </p:sp>
      <p:sp>
        <p:nvSpPr>
          <p:cNvPr id="17" name="文本框 16"/>
          <p:cNvSpPr txBox="1"/>
          <p:nvPr/>
        </p:nvSpPr>
        <p:spPr>
          <a:xfrm>
            <a:off x="8601710" y="1722755"/>
            <a:ext cx="4195445" cy="480695"/>
          </a:xfrm>
          <a:prstGeom prst="rect">
            <a:avLst/>
          </a:prstGeom>
          <a:noFill/>
        </p:spPr>
        <p:txBody>
          <a:bodyPr wrap="square" rtlCol="0">
            <a:noAutofit/>
          </a:bodyPr>
          <a:p>
            <a:pPr algn="ctr"/>
            <a:r>
              <a:rPr lang="zh-CN" sz="1600" dirty="0">
                <a:latin typeface="微软雅黑" panose="020B0503020204020204" charset="-122"/>
                <a:ea typeface="微软雅黑" panose="020B0503020204020204" charset="-122"/>
              </a:rPr>
              <a:t>文档之间的</a:t>
            </a:r>
            <a:r>
              <a:rPr lang="zh-CN" altLang="en-US" sz="1600" dirty="0">
                <a:latin typeface="微软雅黑" panose="020B0503020204020204" charset="-122"/>
                <a:ea typeface="微软雅黑" panose="020B0503020204020204" charset="-122"/>
              </a:rPr>
              <a:t>导入导出</a:t>
            </a:r>
            <a:endParaRPr lang="zh-CN" altLang="en-US" sz="1600" dirty="0">
              <a:latin typeface="微软雅黑" panose="020B0503020204020204" charset="-122"/>
              <a:ea typeface="微软雅黑" panose="020B0503020204020204" charset="-122"/>
            </a:endParaRPr>
          </a:p>
        </p:txBody>
      </p:sp>
      <p:cxnSp>
        <p:nvCxnSpPr>
          <p:cNvPr id="14" name="直接箭头连接符 13"/>
          <p:cNvCxnSpPr/>
          <p:nvPr/>
        </p:nvCxnSpPr>
        <p:spPr>
          <a:xfrm flipV="1">
            <a:off x="8717280" y="2077085"/>
            <a:ext cx="4160520" cy="15240"/>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27" name="文本框 26"/>
          <p:cNvSpPr txBox="1"/>
          <p:nvPr/>
        </p:nvSpPr>
        <p:spPr>
          <a:xfrm>
            <a:off x="606425" y="1732915"/>
            <a:ext cx="5872480" cy="8216900"/>
          </a:xfrm>
          <a:prstGeom prst="rect">
            <a:avLst/>
          </a:prstGeom>
          <a:noFill/>
        </p:spPr>
        <p:txBody>
          <a:bodyPr wrap="square" rtlCol="0">
            <a:spAutoFit/>
          </a:bodyPr>
          <a:p>
            <a:r>
              <a:rPr lang="zh-CN" altLang="en-US" sz="2400" b="1"/>
              <a:t>坚果云</a:t>
            </a:r>
            <a:r>
              <a:rPr lang="en-US" altLang="zh-CN" sz="2400" b="1"/>
              <a:t> + IBM Doors + Confluence</a:t>
            </a:r>
            <a:endParaRPr lang="en-US" altLang="zh-CN" sz="2400" b="1"/>
          </a:p>
          <a:p>
            <a:endParaRPr lang="en-US" altLang="zh-CN" sz="2400" b="1"/>
          </a:p>
          <a:p>
            <a:pPr fontAlgn="auto">
              <a:lnSpc>
                <a:spcPct val="150000"/>
              </a:lnSpc>
            </a:pPr>
            <a:r>
              <a:rPr lang="zh-CN" altLang="en-US" sz="2400" b="1">
                <a:sym typeface="+mn-ea"/>
              </a:rPr>
              <a:t>坚果云</a:t>
            </a:r>
            <a:endParaRPr lang="zh-CN" altLang="en-US" sz="2400" b="1">
              <a:sym typeface="+mn-ea"/>
            </a:endParaRPr>
          </a:p>
          <a:p>
            <a:pPr fontAlgn="auto">
              <a:lnSpc>
                <a:spcPct val="150000"/>
              </a:lnSpc>
            </a:pPr>
            <a:r>
              <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存放客户</a:t>
            </a:r>
            <a:r>
              <a:rPr lang="en-US" altLang="zh-CN"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相关方输入文档</a:t>
            </a:r>
            <a:endParaRPr lang="en-US" sz="2400">
              <a:latin typeface="宋体" panose="02010600030101010101" pitchFamily="2" charset="-122"/>
              <a:ea typeface="宋体" panose="02010600030101010101" pitchFamily="2" charset="-122"/>
              <a:cs typeface="宋体" panose="02010600030101010101" pitchFamily="2" charset="-122"/>
            </a:endParaRPr>
          </a:p>
          <a:p>
            <a:endParaRPr lang="en-US" altLang="zh-CN" sz="2400" b="1"/>
          </a:p>
          <a:p>
            <a:r>
              <a:rPr lang="en-US" altLang="zh-CN" sz="2400" b="1">
                <a:sym typeface="+mn-ea"/>
              </a:rPr>
              <a:t>IBM Doors </a:t>
            </a:r>
            <a:endParaRPr lang="en-US" altLang="zh-CN" sz="2400"/>
          </a:p>
          <a:p>
            <a:pPr fontAlgn="auto">
              <a:lnSpc>
                <a:spcPct val="150000"/>
              </a:lnSpc>
            </a:pPr>
            <a:r>
              <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相关方需求</a:t>
            </a:r>
            <a:endPar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150000"/>
              </a:lnSpc>
            </a:pPr>
            <a:r>
              <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系统需求</a:t>
            </a:r>
            <a:endPar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150000"/>
              </a:lnSpc>
            </a:pPr>
            <a:r>
              <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软件需求</a:t>
            </a:r>
            <a:endPar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150000"/>
              </a:lnSpc>
            </a:pPr>
            <a:r>
              <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追溯表</a:t>
            </a:r>
            <a:endPar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150000"/>
              </a:lnSpc>
            </a:pPr>
            <a:r>
              <a:rPr lang="en-US" altLang="zh-CN"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KPI</a:t>
            </a:r>
            <a:r>
              <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表</a:t>
            </a:r>
            <a:r>
              <a:rPr lang="en-US" altLang="zh-CN"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  </a:t>
            </a:r>
            <a:endParaRPr lang="en-US" altLang="zh-CN"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150000"/>
              </a:lnSpc>
            </a:pPr>
            <a:endParaRPr lang="en-US" sz="2400">
              <a:latin typeface="宋体" panose="02010600030101010101" pitchFamily="2" charset="-122"/>
              <a:ea typeface="宋体" panose="02010600030101010101" pitchFamily="2" charset="-122"/>
              <a:cs typeface="宋体" panose="02010600030101010101" pitchFamily="2" charset="-122"/>
            </a:endParaRPr>
          </a:p>
          <a:p>
            <a:pPr fontAlgn="auto">
              <a:lnSpc>
                <a:spcPct val="150000"/>
              </a:lnSpc>
            </a:pPr>
            <a:r>
              <a:rPr lang="en-US" altLang="zh-CN" sz="2400" b="1">
                <a:sym typeface="+mn-ea"/>
              </a:rPr>
              <a:t>Confluence</a:t>
            </a:r>
            <a:endParaRPr lang="en-US" altLang="zh-CN" sz="2400"/>
          </a:p>
          <a:p>
            <a:pPr fontAlgn="auto">
              <a:lnSpc>
                <a:spcPct val="150000"/>
              </a:lnSpc>
            </a:pPr>
            <a:r>
              <a:rPr lang="zh-CN"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指南</a:t>
            </a:r>
            <a:endParaRPr lang="zh-CN"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150000"/>
              </a:lnSpc>
            </a:pPr>
            <a:r>
              <a:rPr lang="zh-CN" sz="2400">
                <a:latin typeface="宋体" panose="02010600030101010101" pitchFamily="2" charset="-122"/>
                <a:ea typeface="宋体" panose="02010600030101010101" pitchFamily="2" charset="-122"/>
                <a:cs typeface="宋体" panose="02010600030101010101" pitchFamily="2" charset="-122"/>
              </a:rPr>
              <a:t>评审表</a:t>
            </a:r>
            <a:endParaRPr lang="zh-CN" sz="2400">
              <a:latin typeface="宋体" panose="02010600030101010101" pitchFamily="2" charset="-122"/>
              <a:ea typeface="宋体" panose="02010600030101010101" pitchFamily="2" charset="-122"/>
              <a:cs typeface="宋体" panose="02010600030101010101" pitchFamily="2" charset="-122"/>
            </a:endParaRPr>
          </a:p>
          <a:p>
            <a:pPr fontAlgn="auto">
              <a:lnSpc>
                <a:spcPct val="150000"/>
              </a:lnSpc>
            </a:pPr>
            <a:r>
              <a:rPr lang="zh-CN" sz="2400">
                <a:latin typeface="宋体" panose="02010600030101010101" pitchFamily="2" charset="-122"/>
                <a:ea typeface="宋体" panose="02010600030101010101" pitchFamily="2" charset="-122"/>
                <a:cs typeface="宋体" panose="02010600030101010101" pitchFamily="2" charset="-122"/>
              </a:rPr>
              <a:t>评估报告</a:t>
            </a:r>
            <a:endParaRPr lang="zh-CN" sz="2400">
              <a:latin typeface="宋体" panose="02010600030101010101" pitchFamily="2" charset="-122"/>
              <a:ea typeface="宋体" panose="02010600030101010101" pitchFamily="2" charset="-122"/>
              <a:cs typeface="宋体" panose="02010600030101010101" pitchFamily="2" charset="-122"/>
            </a:endParaRPr>
          </a:p>
        </p:txBody>
      </p:sp>
      <p:pic>
        <p:nvPicPr>
          <p:cNvPr id="108" name="图片 107"/>
          <p:cNvPicPr/>
          <p:nvPr/>
        </p:nvPicPr>
        <p:blipFill>
          <a:blip r:embed="rId1"/>
          <a:stretch>
            <a:fillRect/>
          </a:stretch>
        </p:blipFill>
        <p:spPr>
          <a:xfrm>
            <a:off x="18976975" y="1757680"/>
            <a:ext cx="716915" cy="691515"/>
          </a:xfrm>
          <a:prstGeom prst="rect">
            <a:avLst/>
          </a:prstGeom>
          <a:noFill/>
          <a:ln w="9525">
            <a:noFill/>
          </a:ln>
        </p:spPr>
      </p:pic>
      <p:sp>
        <p:nvSpPr>
          <p:cNvPr id="28" name="文本框 27"/>
          <p:cNvSpPr txBox="1"/>
          <p:nvPr/>
        </p:nvSpPr>
        <p:spPr>
          <a:xfrm>
            <a:off x="18074640" y="2675255"/>
            <a:ext cx="2521585" cy="480695"/>
          </a:xfrm>
          <a:prstGeom prst="rect">
            <a:avLst/>
          </a:prstGeom>
          <a:noFill/>
        </p:spPr>
        <p:txBody>
          <a:bodyPr wrap="square" rtlCol="0">
            <a:noAutofit/>
          </a:bodyPr>
          <a:p>
            <a:pPr algn="ctr"/>
            <a:r>
              <a:rPr lang="en-US" sz="1600" dirty="0">
                <a:latin typeface="微软雅黑" panose="020B0503020204020204" charset="-122"/>
                <a:ea typeface="微软雅黑" panose="020B0503020204020204" charset="-122"/>
              </a:rPr>
              <a:t>Confluence project</a:t>
            </a:r>
            <a:endParaRPr lang="en-US" sz="1600" dirty="0">
              <a:latin typeface="微软雅黑" panose="020B0503020204020204" charset="-122"/>
              <a:ea typeface="微软雅黑" panose="020B0503020204020204" charset="-122"/>
            </a:endParaRPr>
          </a:p>
        </p:txBody>
      </p:sp>
      <p:cxnSp>
        <p:nvCxnSpPr>
          <p:cNvPr id="32" name="直接箭头连接符 31"/>
          <p:cNvCxnSpPr/>
          <p:nvPr/>
        </p:nvCxnSpPr>
        <p:spPr>
          <a:xfrm flipV="1">
            <a:off x="15145385" y="1982470"/>
            <a:ext cx="3472180" cy="5080"/>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pic>
        <p:nvPicPr>
          <p:cNvPr id="105" name="图片 104"/>
          <p:cNvPicPr/>
          <p:nvPr/>
        </p:nvPicPr>
        <p:blipFill>
          <a:blip r:embed="rId2"/>
          <a:stretch>
            <a:fillRect/>
          </a:stretch>
        </p:blipFill>
        <p:spPr>
          <a:xfrm>
            <a:off x="7267575" y="1757680"/>
            <a:ext cx="977900" cy="917575"/>
          </a:xfrm>
          <a:prstGeom prst="rect">
            <a:avLst/>
          </a:prstGeom>
          <a:noFill/>
          <a:ln w="9525">
            <a:noFill/>
          </a:ln>
        </p:spPr>
      </p:pic>
      <p:sp>
        <p:nvSpPr>
          <p:cNvPr id="5" name="文本框 4"/>
          <p:cNvSpPr txBox="1"/>
          <p:nvPr/>
        </p:nvSpPr>
        <p:spPr>
          <a:xfrm>
            <a:off x="7051040" y="2675255"/>
            <a:ext cx="1411605" cy="480695"/>
          </a:xfrm>
          <a:prstGeom prst="rect">
            <a:avLst/>
          </a:prstGeom>
          <a:noFill/>
        </p:spPr>
        <p:txBody>
          <a:bodyPr wrap="square" rtlCol="0">
            <a:noAutofit/>
          </a:bodyPr>
          <a:p>
            <a:pPr algn="ctr"/>
            <a:r>
              <a:rPr lang="zh-CN" altLang="en-US" sz="1600" dirty="0">
                <a:latin typeface="微软雅黑" panose="020B0503020204020204" charset="-122"/>
                <a:ea typeface="微软雅黑" panose="020B0503020204020204" charset="-122"/>
              </a:rPr>
              <a:t>坚果云</a:t>
            </a:r>
            <a:endParaRPr lang="zh-CN" altLang="en-US" sz="1600" dirty="0">
              <a:latin typeface="微软雅黑" panose="020B0503020204020204" charset="-122"/>
              <a:ea typeface="微软雅黑" panose="020B0503020204020204" charset="-122"/>
            </a:endParaRPr>
          </a:p>
        </p:txBody>
      </p:sp>
      <p:pic>
        <p:nvPicPr>
          <p:cNvPr id="107" name="图片 106"/>
          <p:cNvPicPr/>
          <p:nvPr/>
        </p:nvPicPr>
        <p:blipFill>
          <a:blip r:embed="rId3"/>
          <a:stretch>
            <a:fillRect/>
          </a:stretch>
        </p:blipFill>
        <p:spPr>
          <a:xfrm>
            <a:off x="13106400" y="1346200"/>
            <a:ext cx="1809750" cy="1809750"/>
          </a:xfrm>
          <a:prstGeom prst="rect">
            <a:avLst/>
          </a:prstGeom>
          <a:noFill/>
          <a:ln w="9525">
            <a:noFill/>
          </a:ln>
        </p:spPr>
      </p:pic>
      <p:sp>
        <p:nvSpPr>
          <p:cNvPr id="12" name="文本框 11"/>
          <p:cNvSpPr txBox="1"/>
          <p:nvPr/>
        </p:nvSpPr>
        <p:spPr>
          <a:xfrm>
            <a:off x="12797155" y="2675255"/>
            <a:ext cx="2521585" cy="480695"/>
          </a:xfrm>
          <a:prstGeom prst="rect">
            <a:avLst/>
          </a:prstGeom>
          <a:noFill/>
        </p:spPr>
        <p:txBody>
          <a:bodyPr wrap="square" rtlCol="0">
            <a:noAutofit/>
          </a:bodyPr>
          <a:p>
            <a:pPr algn="ctr"/>
            <a:r>
              <a:rPr lang="en-US" sz="1600" dirty="0">
                <a:latin typeface="微软雅黑" panose="020B0503020204020204" charset="-122"/>
                <a:ea typeface="微软雅黑" panose="020B0503020204020204" charset="-122"/>
              </a:rPr>
              <a:t>IBM Doors</a:t>
            </a:r>
            <a:endParaRPr lang="en-US" sz="1600" dirty="0">
              <a:latin typeface="微软雅黑" panose="020B0503020204020204" charset="-122"/>
              <a:ea typeface="微软雅黑" panose="020B0503020204020204" charset="-122"/>
            </a:endParaRPr>
          </a:p>
        </p:txBody>
      </p:sp>
      <p:sp>
        <p:nvSpPr>
          <p:cNvPr id="13" name="文本框 12"/>
          <p:cNvSpPr txBox="1"/>
          <p:nvPr/>
        </p:nvSpPr>
        <p:spPr>
          <a:xfrm>
            <a:off x="14781530" y="1656080"/>
            <a:ext cx="4195445" cy="480695"/>
          </a:xfrm>
          <a:prstGeom prst="rect">
            <a:avLst/>
          </a:prstGeom>
          <a:noFill/>
        </p:spPr>
        <p:txBody>
          <a:bodyPr wrap="square" rtlCol="0">
            <a:noAutofit/>
          </a:bodyPr>
          <a:p>
            <a:pPr algn="ctr"/>
            <a:r>
              <a:rPr lang="zh-CN" sz="1600" dirty="0">
                <a:latin typeface="微软雅黑" panose="020B0503020204020204" charset="-122"/>
                <a:ea typeface="微软雅黑" panose="020B0503020204020204" charset="-122"/>
              </a:rPr>
              <a:t>评审表，报告，使用指南</a:t>
            </a:r>
            <a:endParaRPr lang="zh-CN" altLang="en-US" sz="1600" dirty="0">
              <a:latin typeface="微软雅黑" panose="020B0503020204020204" charset="-122"/>
              <a:ea typeface="微软雅黑" panose="020B0503020204020204" charset="-122"/>
            </a:endParaRPr>
          </a:p>
        </p:txBody>
      </p:sp>
      <p:pic>
        <p:nvPicPr>
          <p:cNvPr id="15" name="图片 14"/>
          <p:cNvPicPr>
            <a:picLocks noChangeAspect="1"/>
          </p:cNvPicPr>
          <p:nvPr/>
        </p:nvPicPr>
        <p:blipFill>
          <a:blip r:embed="rId4"/>
          <a:stretch>
            <a:fillRect/>
          </a:stretch>
        </p:blipFill>
        <p:spPr>
          <a:xfrm>
            <a:off x="4469765" y="3019425"/>
            <a:ext cx="17957800" cy="8020685"/>
          </a:xfrm>
          <a:prstGeom prst="rect">
            <a:avLst/>
          </a:prstGeom>
        </p:spPr>
      </p:pic>
      <p:pic>
        <p:nvPicPr>
          <p:cNvPr id="19" name="图片 18"/>
          <p:cNvPicPr>
            <a:picLocks noChangeAspect="1"/>
          </p:cNvPicPr>
          <p:nvPr/>
        </p:nvPicPr>
        <p:blipFill>
          <a:blip r:embed="rId5"/>
          <a:stretch>
            <a:fillRect/>
          </a:stretch>
        </p:blipFill>
        <p:spPr>
          <a:xfrm>
            <a:off x="12308205" y="3194685"/>
            <a:ext cx="15457805" cy="7555230"/>
          </a:xfrm>
          <a:prstGeom prst="rect">
            <a:avLst/>
          </a:prstGeom>
        </p:spPr>
      </p:pic>
      <p:pic>
        <p:nvPicPr>
          <p:cNvPr id="21" name="图片 20"/>
          <p:cNvPicPr>
            <a:picLocks noChangeAspect="1"/>
          </p:cNvPicPr>
          <p:nvPr/>
        </p:nvPicPr>
        <p:blipFill>
          <a:blip r:embed="rId6"/>
          <a:stretch>
            <a:fillRect/>
          </a:stretch>
        </p:blipFill>
        <p:spPr>
          <a:xfrm>
            <a:off x="4469765" y="6602095"/>
            <a:ext cx="15210790" cy="71139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7" name="图片 106"/>
          <p:cNvPicPr/>
          <p:nvPr/>
        </p:nvPicPr>
        <p:blipFill>
          <a:blip r:embed="rId1"/>
          <a:stretch>
            <a:fillRect/>
          </a:stretch>
        </p:blipFill>
        <p:spPr>
          <a:xfrm>
            <a:off x="17136110" y="1442085"/>
            <a:ext cx="1809750" cy="1809750"/>
          </a:xfrm>
          <a:prstGeom prst="rect">
            <a:avLst/>
          </a:prstGeom>
          <a:noFill/>
          <a:ln w="9525">
            <a:noFill/>
          </a:ln>
        </p:spPr>
      </p:pic>
      <p:sp>
        <p:nvSpPr>
          <p:cNvPr id="2" name="标题 1"/>
          <p:cNvSpPr>
            <a:spLocks noGrp="1"/>
          </p:cNvSpPr>
          <p:nvPr>
            <p:ph type="title"/>
          </p:nvPr>
        </p:nvSpPr>
        <p:spPr>
          <a:xfrm>
            <a:off x="1770380" y="318135"/>
            <a:ext cx="11193780" cy="742315"/>
          </a:xfrm>
        </p:spPr>
        <p:txBody>
          <a:bodyPr/>
          <a:p>
            <a:r>
              <a:rPr lang="en-US" altLang="zh-CN">
                <a:sym typeface="+mn-ea"/>
              </a:rPr>
              <a:t>Design Management Tools</a:t>
            </a:r>
            <a:br>
              <a:rPr lang="en-US" altLang="zh-CN"/>
            </a:br>
            <a:r>
              <a:rPr lang="en-US" altLang="zh-CN"/>
              <a:t> </a:t>
            </a:r>
            <a:endParaRPr lang="en-US" altLang="zh-CN"/>
          </a:p>
        </p:txBody>
      </p:sp>
      <p:sp>
        <p:nvSpPr>
          <p:cNvPr id="3" name="文本占位符 2"/>
          <p:cNvSpPr>
            <a:spLocks noGrp="1"/>
          </p:cNvSpPr>
          <p:nvPr>
            <p:ph type="body" sz="quarter" idx="82"/>
          </p:nvPr>
        </p:nvSpPr>
        <p:spPr/>
        <p:txBody>
          <a:bodyPr/>
          <a:p>
            <a:endParaRPr lang="zh-CN" altLang="en-US"/>
          </a:p>
        </p:txBody>
      </p:sp>
      <p:sp>
        <p:nvSpPr>
          <p:cNvPr id="4" name="文本占位符 3"/>
          <p:cNvSpPr>
            <a:spLocks noGrp="1"/>
          </p:cNvSpPr>
          <p:nvPr>
            <p:ph type="body" sz="quarter" idx="85"/>
          </p:nvPr>
        </p:nvSpPr>
        <p:spPr/>
        <p:txBody>
          <a:bodyPr/>
          <a:p>
            <a:endParaRPr lang="zh-CN" altLang="en-US"/>
          </a:p>
        </p:txBody>
      </p:sp>
      <p:sp>
        <p:nvSpPr>
          <p:cNvPr id="17" name="文本框 16"/>
          <p:cNvSpPr txBox="1"/>
          <p:nvPr/>
        </p:nvSpPr>
        <p:spPr>
          <a:xfrm>
            <a:off x="12594590" y="1844040"/>
            <a:ext cx="4195445" cy="480695"/>
          </a:xfrm>
          <a:prstGeom prst="rect">
            <a:avLst/>
          </a:prstGeom>
          <a:noFill/>
        </p:spPr>
        <p:txBody>
          <a:bodyPr wrap="square" rtlCol="0">
            <a:noAutofit/>
          </a:bodyPr>
          <a:p>
            <a:pPr algn="ctr"/>
            <a:r>
              <a:rPr lang="zh-CN" sz="1600" dirty="0">
                <a:latin typeface="微软雅黑" panose="020B0503020204020204" charset="-122"/>
                <a:ea typeface="微软雅黑" panose="020B0503020204020204" charset="-122"/>
              </a:rPr>
              <a:t>需求</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组件</a:t>
            </a:r>
            <a:r>
              <a:rPr lang="zh-CN" sz="1600" dirty="0">
                <a:latin typeface="微软雅黑" panose="020B0503020204020204" charset="-122"/>
                <a:ea typeface="微软雅黑" panose="020B0503020204020204" charset="-122"/>
              </a:rPr>
              <a:t>的</a:t>
            </a:r>
            <a:r>
              <a:rPr lang="zh-CN" altLang="en-US" sz="1600" dirty="0">
                <a:latin typeface="微软雅黑" panose="020B0503020204020204" charset="-122"/>
                <a:ea typeface="微软雅黑" panose="020B0503020204020204" charset="-122"/>
              </a:rPr>
              <a:t>导入导出</a:t>
            </a:r>
            <a:endParaRPr lang="zh-CN" altLang="en-US" sz="1600" dirty="0">
              <a:latin typeface="微软雅黑" panose="020B0503020204020204" charset="-122"/>
              <a:ea typeface="微软雅黑" panose="020B0503020204020204" charset="-122"/>
            </a:endParaRPr>
          </a:p>
        </p:txBody>
      </p:sp>
      <p:cxnSp>
        <p:nvCxnSpPr>
          <p:cNvPr id="14" name="直接箭头连接符 13"/>
          <p:cNvCxnSpPr/>
          <p:nvPr/>
        </p:nvCxnSpPr>
        <p:spPr>
          <a:xfrm flipV="1">
            <a:off x="12975590" y="2203450"/>
            <a:ext cx="4160520" cy="15240"/>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27" name="文本框 26"/>
          <p:cNvSpPr txBox="1"/>
          <p:nvPr/>
        </p:nvSpPr>
        <p:spPr>
          <a:xfrm>
            <a:off x="606425" y="1732915"/>
            <a:ext cx="5872480" cy="11725275"/>
          </a:xfrm>
          <a:prstGeom prst="rect">
            <a:avLst/>
          </a:prstGeom>
          <a:noFill/>
        </p:spPr>
        <p:txBody>
          <a:bodyPr wrap="square" rtlCol="0">
            <a:spAutoFit/>
          </a:bodyPr>
          <a:p>
            <a:r>
              <a:rPr lang="en-US" sz="2400" b="1">
                <a:sym typeface="+mn-ea"/>
              </a:rPr>
              <a:t>SVN + </a:t>
            </a:r>
            <a:r>
              <a:rPr lang="en-US" sz="2400" b="1"/>
              <a:t>Enterprise Architect  + </a:t>
            </a:r>
            <a:r>
              <a:rPr lang="en-US" altLang="zh-CN" sz="2400" b="1"/>
              <a:t>IBM Doors + Confluence + Gitlab</a:t>
            </a:r>
            <a:endParaRPr lang="en-US" altLang="zh-CN" sz="2400" b="1"/>
          </a:p>
          <a:p>
            <a:endParaRPr lang="en-US" altLang="zh-CN" sz="2400" b="1"/>
          </a:p>
          <a:p>
            <a:pPr fontAlgn="auto">
              <a:lnSpc>
                <a:spcPct val="150000"/>
              </a:lnSpc>
            </a:pPr>
            <a:r>
              <a:rPr lang="en-US" altLang="zh-CN" sz="2400" b="1">
                <a:sym typeface="+mn-ea"/>
              </a:rPr>
              <a:t>SVN + </a:t>
            </a:r>
            <a:r>
              <a:rPr lang="en-US" altLang="zh-CN" sz="2400" b="1">
                <a:sym typeface="+mn-ea"/>
              </a:rPr>
              <a:t>Enterprise Architect</a:t>
            </a:r>
            <a:endParaRPr lang="en-US" altLang="zh-CN" sz="2400" b="1">
              <a:sym typeface="+mn-ea"/>
            </a:endParaRPr>
          </a:p>
          <a:p>
            <a:pPr fontAlgn="auto">
              <a:lnSpc>
                <a:spcPct val="150000"/>
              </a:lnSpc>
            </a:pPr>
            <a:r>
              <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存放</a:t>
            </a:r>
            <a:r>
              <a:rPr 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EA</a:t>
            </a:r>
            <a:r>
              <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项目</a:t>
            </a:r>
            <a:endPar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150000"/>
              </a:lnSpc>
            </a:pPr>
            <a:r>
              <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系统</a:t>
            </a:r>
            <a:r>
              <a:rPr lang="en-US" altLang="zh-CN"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软件架构</a:t>
            </a:r>
            <a:endPar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150000"/>
              </a:lnSpc>
            </a:pPr>
            <a:r>
              <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软件详设</a:t>
            </a:r>
            <a:endPar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150000"/>
              </a:lnSpc>
            </a:pPr>
            <a:r>
              <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追溯关系</a:t>
            </a:r>
            <a:endPar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150000"/>
              </a:lnSpc>
            </a:pPr>
            <a:endParaRPr lang="en-US" sz="2400">
              <a:latin typeface="宋体" panose="02010600030101010101" pitchFamily="2" charset="-122"/>
              <a:ea typeface="宋体" panose="02010600030101010101" pitchFamily="2" charset="-122"/>
              <a:cs typeface="宋体" panose="02010600030101010101" pitchFamily="2" charset="-122"/>
            </a:endParaRPr>
          </a:p>
          <a:p>
            <a:pPr fontAlgn="auto">
              <a:lnSpc>
                <a:spcPct val="150000"/>
              </a:lnSpc>
            </a:pPr>
            <a:r>
              <a:rPr lang="en-US" altLang="zh-CN" sz="2400" b="1">
                <a:sym typeface="+mn-ea"/>
              </a:rPr>
              <a:t>IBM Doors </a:t>
            </a:r>
            <a:endParaRPr lang="en-US" altLang="zh-CN" sz="2400"/>
          </a:p>
          <a:p>
            <a:pPr fontAlgn="auto">
              <a:lnSpc>
                <a:spcPct val="150000"/>
              </a:lnSpc>
            </a:pPr>
            <a:r>
              <a:rPr lang="en-US" altLang="zh-CN"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HSI/unit interface</a:t>
            </a:r>
            <a:endParaRPr lang="en-US" altLang="zh-CN"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150000"/>
              </a:lnSpc>
            </a:pPr>
            <a:r>
              <a:rPr lang="en-US" altLang="zh-CN"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Component</a:t>
            </a:r>
            <a:endPar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150000"/>
              </a:lnSpc>
            </a:pPr>
            <a:r>
              <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追溯表</a:t>
            </a:r>
            <a:endPar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150000"/>
              </a:lnSpc>
            </a:pPr>
            <a:r>
              <a:rPr lang="en-US" altLang="zh-CN"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KPI</a:t>
            </a:r>
            <a:r>
              <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表</a:t>
            </a:r>
            <a:r>
              <a:rPr lang="en-US" altLang="zh-CN"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 </a:t>
            </a:r>
            <a:endParaRPr lang="en-US" altLang="zh-CN"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150000"/>
              </a:lnSpc>
            </a:pPr>
            <a:endParaRPr lang="en-US" sz="2400">
              <a:latin typeface="宋体" panose="02010600030101010101" pitchFamily="2" charset="-122"/>
              <a:ea typeface="宋体" panose="02010600030101010101" pitchFamily="2" charset="-122"/>
              <a:cs typeface="宋体" panose="02010600030101010101" pitchFamily="2" charset="-122"/>
            </a:endParaRPr>
          </a:p>
          <a:p>
            <a:pPr fontAlgn="auto">
              <a:lnSpc>
                <a:spcPct val="150000"/>
              </a:lnSpc>
            </a:pPr>
            <a:r>
              <a:rPr lang="en-US" altLang="zh-CN" sz="2400" b="1">
                <a:sym typeface="+mn-ea"/>
              </a:rPr>
              <a:t>Confluence</a:t>
            </a:r>
            <a:endParaRPr lang="en-US" altLang="zh-CN" sz="2400"/>
          </a:p>
          <a:p>
            <a:pPr fontAlgn="auto">
              <a:lnSpc>
                <a:spcPct val="150000"/>
              </a:lnSpc>
            </a:pPr>
            <a:r>
              <a:rPr lang="zh-CN"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指南</a:t>
            </a:r>
            <a:endParaRPr lang="zh-CN"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150000"/>
              </a:lnSpc>
            </a:pPr>
            <a:r>
              <a:rPr lang="zh-CN" sz="2400">
                <a:latin typeface="宋体" panose="02010600030101010101" pitchFamily="2" charset="-122"/>
                <a:ea typeface="宋体" panose="02010600030101010101" pitchFamily="2" charset="-122"/>
                <a:cs typeface="宋体" panose="02010600030101010101" pitchFamily="2" charset="-122"/>
              </a:rPr>
              <a:t>评审表</a:t>
            </a:r>
            <a:endParaRPr lang="zh-CN" sz="2400">
              <a:latin typeface="宋体" panose="02010600030101010101" pitchFamily="2" charset="-122"/>
              <a:ea typeface="宋体" panose="02010600030101010101" pitchFamily="2" charset="-122"/>
              <a:cs typeface="宋体" panose="02010600030101010101" pitchFamily="2" charset="-122"/>
            </a:endParaRPr>
          </a:p>
          <a:p>
            <a:pPr fontAlgn="auto">
              <a:lnSpc>
                <a:spcPct val="150000"/>
              </a:lnSpc>
            </a:pPr>
            <a:r>
              <a:rPr lang="zh-CN" sz="2400">
                <a:latin typeface="宋体" panose="02010600030101010101" pitchFamily="2" charset="-122"/>
                <a:ea typeface="宋体" panose="02010600030101010101" pitchFamily="2" charset="-122"/>
                <a:cs typeface="宋体" panose="02010600030101010101" pitchFamily="2" charset="-122"/>
              </a:rPr>
              <a:t>评估报告</a:t>
            </a:r>
            <a:endParaRPr lang="zh-CN" sz="2400">
              <a:latin typeface="宋体" panose="02010600030101010101" pitchFamily="2" charset="-122"/>
              <a:ea typeface="宋体" panose="02010600030101010101" pitchFamily="2" charset="-122"/>
              <a:cs typeface="宋体" panose="02010600030101010101" pitchFamily="2" charset="-122"/>
            </a:endParaRPr>
          </a:p>
          <a:p>
            <a:pPr fontAlgn="auto">
              <a:lnSpc>
                <a:spcPct val="150000"/>
              </a:lnSpc>
            </a:pPr>
            <a:endParaRPr lang="zh-CN" sz="2400">
              <a:latin typeface="宋体" panose="02010600030101010101" pitchFamily="2" charset="-122"/>
              <a:ea typeface="宋体" panose="02010600030101010101" pitchFamily="2" charset="-122"/>
              <a:cs typeface="宋体" panose="02010600030101010101" pitchFamily="2" charset="-122"/>
            </a:endParaRPr>
          </a:p>
          <a:p>
            <a:pPr fontAlgn="auto">
              <a:lnSpc>
                <a:spcPct val="150000"/>
              </a:lnSpc>
            </a:pPr>
            <a:r>
              <a:rPr lang="en-US" altLang="zh-CN" sz="2400" b="1">
                <a:sym typeface="+mn-ea"/>
              </a:rPr>
              <a:t>Gitlab</a:t>
            </a:r>
            <a:endParaRPr lang="en-US" altLang="zh-CN" sz="2400" b="1">
              <a:sym typeface="+mn-ea"/>
            </a:endParaRPr>
          </a:p>
          <a:p>
            <a:pPr fontAlgn="auto">
              <a:lnSpc>
                <a:spcPct val="150000"/>
              </a:lnSpc>
            </a:pPr>
            <a:r>
              <a:rPr lang="en-US" altLang="zh-CN" sz="2400">
                <a:latin typeface="宋体" panose="02010600030101010101" pitchFamily="2" charset="-122"/>
                <a:ea typeface="宋体" panose="02010600030101010101" pitchFamily="2" charset="-122"/>
                <a:cs typeface="宋体" panose="02010600030101010101" pitchFamily="2" charset="-122"/>
              </a:rPr>
              <a:t>source code</a:t>
            </a:r>
            <a:endParaRPr lang="en-US" altLang="zh-CN" sz="2400">
              <a:latin typeface="宋体" panose="02010600030101010101" pitchFamily="2" charset="-122"/>
              <a:ea typeface="宋体" panose="02010600030101010101" pitchFamily="2" charset="-122"/>
              <a:cs typeface="宋体" panose="02010600030101010101" pitchFamily="2" charset="-122"/>
            </a:endParaRPr>
          </a:p>
        </p:txBody>
      </p:sp>
      <p:pic>
        <p:nvPicPr>
          <p:cNvPr id="108" name="图片 107"/>
          <p:cNvPicPr/>
          <p:nvPr/>
        </p:nvPicPr>
        <p:blipFill>
          <a:blip r:embed="rId2"/>
          <a:stretch>
            <a:fillRect/>
          </a:stretch>
        </p:blipFill>
        <p:spPr>
          <a:xfrm>
            <a:off x="22752685" y="2001520"/>
            <a:ext cx="716915" cy="691515"/>
          </a:xfrm>
          <a:prstGeom prst="rect">
            <a:avLst/>
          </a:prstGeom>
          <a:noFill/>
          <a:ln w="9525">
            <a:noFill/>
          </a:ln>
        </p:spPr>
      </p:pic>
      <p:sp>
        <p:nvSpPr>
          <p:cNvPr id="28" name="文本框 27"/>
          <p:cNvSpPr txBox="1"/>
          <p:nvPr/>
        </p:nvSpPr>
        <p:spPr>
          <a:xfrm>
            <a:off x="21680805" y="2693035"/>
            <a:ext cx="2521585" cy="480695"/>
          </a:xfrm>
          <a:prstGeom prst="rect">
            <a:avLst/>
          </a:prstGeom>
          <a:noFill/>
        </p:spPr>
        <p:txBody>
          <a:bodyPr wrap="square" rtlCol="0">
            <a:noAutofit/>
          </a:bodyPr>
          <a:p>
            <a:pPr algn="ctr"/>
            <a:r>
              <a:rPr lang="en-US" sz="1600" dirty="0">
                <a:latin typeface="微软雅黑" panose="020B0503020204020204" charset="-122"/>
                <a:ea typeface="微软雅黑" panose="020B0503020204020204" charset="-122"/>
              </a:rPr>
              <a:t>Confluence project</a:t>
            </a:r>
            <a:endParaRPr lang="en-US" sz="1600" dirty="0">
              <a:latin typeface="微软雅黑" panose="020B0503020204020204" charset="-122"/>
              <a:ea typeface="微软雅黑" panose="020B0503020204020204" charset="-122"/>
            </a:endParaRPr>
          </a:p>
        </p:txBody>
      </p:sp>
      <p:cxnSp>
        <p:nvCxnSpPr>
          <p:cNvPr id="32" name="直接箭头连接符 31"/>
          <p:cNvCxnSpPr/>
          <p:nvPr/>
        </p:nvCxnSpPr>
        <p:spPr>
          <a:xfrm flipV="1">
            <a:off x="18905855" y="2184400"/>
            <a:ext cx="3472180" cy="5080"/>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5" name="文本框 4"/>
          <p:cNvSpPr txBox="1"/>
          <p:nvPr/>
        </p:nvSpPr>
        <p:spPr>
          <a:xfrm>
            <a:off x="11552555" y="2771140"/>
            <a:ext cx="1411605" cy="480695"/>
          </a:xfrm>
          <a:prstGeom prst="rect">
            <a:avLst/>
          </a:prstGeom>
          <a:noFill/>
        </p:spPr>
        <p:txBody>
          <a:bodyPr wrap="square" rtlCol="0">
            <a:noAutofit/>
          </a:bodyPr>
          <a:p>
            <a:pPr algn="ctr"/>
            <a:r>
              <a:rPr lang="en-US" altLang="zh-CN" sz="1600" dirty="0">
                <a:latin typeface="微软雅黑" panose="020B0503020204020204" charset="-122"/>
                <a:ea typeface="微软雅黑" panose="020B0503020204020204" charset="-122"/>
              </a:rPr>
              <a:t>EA</a:t>
            </a:r>
            <a:endParaRPr lang="en-US" altLang="zh-CN" sz="1600" dirty="0">
              <a:latin typeface="微软雅黑" panose="020B0503020204020204" charset="-122"/>
              <a:ea typeface="微软雅黑" panose="020B0503020204020204" charset="-122"/>
            </a:endParaRPr>
          </a:p>
        </p:txBody>
      </p:sp>
      <p:sp>
        <p:nvSpPr>
          <p:cNvPr id="12" name="文本框 11"/>
          <p:cNvSpPr txBox="1"/>
          <p:nvPr/>
        </p:nvSpPr>
        <p:spPr>
          <a:xfrm>
            <a:off x="16779875" y="2768600"/>
            <a:ext cx="2521585" cy="480695"/>
          </a:xfrm>
          <a:prstGeom prst="rect">
            <a:avLst/>
          </a:prstGeom>
          <a:noFill/>
        </p:spPr>
        <p:txBody>
          <a:bodyPr wrap="square" rtlCol="0">
            <a:noAutofit/>
          </a:bodyPr>
          <a:p>
            <a:pPr algn="ctr"/>
            <a:r>
              <a:rPr lang="en-US" sz="1600" dirty="0">
                <a:latin typeface="微软雅黑" panose="020B0503020204020204" charset="-122"/>
                <a:ea typeface="微软雅黑" panose="020B0503020204020204" charset="-122"/>
              </a:rPr>
              <a:t>IBM Doors</a:t>
            </a:r>
            <a:endParaRPr lang="en-US" sz="1600" dirty="0">
              <a:latin typeface="微软雅黑" panose="020B0503020204020204" charset="-122"/>
              <a:ea typeface="微软雅黑" panose="020B0503020204020204" charset="-122"/>
            </a:endParaRPr>
          </a:p>
        </p:txBody>
      </p:sp>
      <p:sp>
        <p:nvSpPr>
          <p:cNvPr id="13" name="文本框 12"/>
          <p:cNvSpPr txBox="1"/>
          <p:nvPr/>
        </p:nvSpPr>
        <p:spPr>
          <a:xfrm>
            <a:off x="18783935" y="1908175"/>
            <a:ext cx="4195445" cy="480695"/>
          </a:xfrm>
          <a:prstGeom prst="rect">
            <a:avLst/>
          </a:prstGeom>
          <a:noFill/>
        </p:spPr>
        <p:txBody>
          <a:bodyPr wrap="square" rtlCol="0">
            <a:noAutofit/>
          </a:bodyPr>
          <a:p>
            <a:pPr algn="ctr"/>
            <a:r>
              <a:rPr lang="zh-CN" sz="1600" dirty="0">
                <a:latin typeface="微软雅黑" panose="020B0503020204020204" charset="-122"/>
                <a:ea typeface="微软雅黑" panose="020B0503020204020204" charset="-122"/>
              </a:rPr>
              <a:t>评审表，报告，使用指南</a:t>
            </a:r>
            <a:endParaRPr lang="zh-CN" altLang="en-US" sz="1600" dirty="0">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3"/>
          <a:stretch>
            <a:fillRect/>
          </a:stretch>
        </p:blipFill>
        <p:spPr>
          <a:xfrm>
            <a:off x="4301490" y="3150235"/>
            <a:ext cx="19473545" cy="10052050"/>
          </a:xfrm>
          <a:prstGeom prst="rect">
            <a:avLst/>
          </a:prstGeom>
        </p:spPr>
      </p:pic>
      <p:sp>
        <p:nvSpPr>
          <p:cNvPr id="36" name="矩形 180"/>
          <p:cNvSpPr/>
          <p:nvPr/>
        </p:nvSpPr>
        <p:spPr>
          <a:xfrm>
            <a:off x="4617720" y="10315575"/>
            <a:ext cx="4511040" cy="1718945"/>
          </a:xfrm>
          <a:prstGeom prst="roundRect">
            <a:avLst>
              <a:gd name="adj" fmla="val 1059"/>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eaVert" lIns="0" tIns="0" rIns="0" bIns="0" rtlCol="0" anchor="ctr"/>
          <a:p>
            <a:pPr algn="ctr" defTabSz="815340">
              <a:defRPr/>
            </a:pPr>
            <a:endParaRPr lang="en-US" altLang="zh-CN" sz="675" kern="0" dirty="0">
              <a:solidFill>
                <a:schemeClr val="tx1"/>
              </a:solidFill>
              <a:latin typeface="微软雅黑" panose="020B0503020204020204" charset="-122"/>
              <a:ea typeface="微软雅黑" panose="020B0503020204020204" charset="-122"/>
            </a:endParaRPr>
          </a:p>
        </p:txBody>
      </p:sp>
      <p:sp>
        <p:nvSpPr>
          <p:cNvPr id="22" name="矩形 180"/>
          <p:cNvSpPr/>
          <p:nvPr/>
        </p:nvSpPr>
        <p:spPr>
          <a:xfrm>
            <a:off x="4617720" y="6920230"/>
            <a:ext cx="4100830" cy="3244215"/>
          </a:xfrm>
          <a:prstGeom prst="roundRect">
            <a:avLst>
              <a:gd name="adj" fmla="val 1059"/>
            </a:avLst>
          </a:prstGeom>
          <a:noFill/>
          <a:ln w="28575" cap="flat" cmpd="sng" algn="ctr">
            <a:solidFill>
              <a:schemeClr val="accent1">
                <a:shade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eaVert" lIns="0" tIns="0" rIns="0" bIns="0" rtlCol="0" anchor="ctr"/>
          <a:p>
            <a:pPr algn="ctr" defTabSz="815340">
              <a:defRPr/>
            </a:pPr>
            <a:endParaRPr lang="en-US" altLang="zh-CN" sz="675" kern="0" dirty="0">
              <a:solidFill>
                <a:schemeClr val="tx1"/>
              </a:solidFill>
              <a:latin typeface="微软雅黑" panose="020B0503020204020204" charset="-122"/>
              <a:ea typeface="微软雅黑" panose="020B0503020204020204" charset="-122"/>
            </a:endParaRPr>
          </a:p>
        </p:txBody>
      </p:sp>
      <p:sp>
        <p:nvSpPr>
          <p:cNvPr id="23" name="矩形 180"/>
          <p:cNvSpPr/>
          <p:nvPr/>
        </p:nvSpPr>
        <p:spPr>
          <a:xfrm>
            <a:off x="4617720" y="12185650"/>
            <a:ext cx="4146550" cy="1146810"/>
          </a:xfrm>
          <a:prstGeom prst="roundRect">
            <a:avLst>
              <a:gd name="adj" fmla="val 1059"/>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eaVert" lIns="0" tIns="0" rIns="0" bIns="0" rtlCol="0" anchor="ctr"/>
          <a:p>
            <a:pPr algn="ctr" defTabSz="815340">
              <a:defRPr/>
            </a:pPr>
            <a:endParaRPr lang="en-US" altLang="zh-CN" sz="675" kern="0" dirty="0">
              <a:solidFill>
                <a:schemeClr val="tx1"/>
              </a:solidFill>
              <a:latin typeface="微软雅黑" panose="020B0503020204020204" charset="-122"/>
              <a:ea typeface="微软雅黑" panose="020B0503020204020204" charset="-122"/>
            </a:endParaRPr>
          </a:p>
        </p:txBody>
      </p:sp>
      <p:sp>
        <p:nvSpPr>
          <p:cNvPr id="24" name="矩形 180"/>
          <p:cNvSpPr/>
          <p:nvPr/>
        </p:nvSpPr>
        <p:spPr>
          <a:xfrm>
            <a:off x="4460875" y="6668770"/>
            <a:ext cx="5584825" cy="6786245"/>
          </a:xfrm>
          <a:prstGeom prst="roundRect">
            <a:avLst>
              <a:gd name="adj" fmla="val 1059"/>
            </a:avLst>
          </a:prstGeom>
          <a:noFill/>
          <a:ln w="28575" cap="flat" cmpd="sng" algn="ctr">
            <a:solidFill>
              <a:schemeClr val="accent1">
                <a:shade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eaVert" lIns="0" tIns="0" rIns="0" bIns="0" rtlCol="0" anchor="ctr"/>
          <a:p>
            <a:pPr algn="ctr" defTabSz="815340">
              <a:defRPr/>
            </a:pPr>
            <a:endParaRPr lang="en-US" altLang="zh-CN" sz="675" kern="0" dirty="0">
              <a:solidFill>
                <a:schemeClr val="tx1"/>
              </a:solidFill>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4"/>
          <a:stretch>
            <a:fillRect/>
          </a:stretch>
        </p:blipFill>
        <p:spPr>
          <a:xfrm>
            <a:off x="12515215" y="4509135"/>
            <a:ext cx="11687175" cy="6648450"/>
          </a:xfrm>
          <a:prstGeom prst="rect">
            <a:avLst/>
          </a:prstGeom>
        </p:spPr>
      </p:pic>
      <p:pic>
        <p:nvPicPr>
          <p:cNvPr id="10" name="图片 9"/>
          <p:cNvPicPr>
            <a:picLocks noChangeAspect="1"/>
          </p:cNvPicPr>
          <p:nvPr/>
        </p:nvPicPr>
        <p:blipFill>
          <a:blip r:embed="rId5"/>
          <a:stretch>
            <a:fillRect/>
          </a:stretch>
        </p:blipFill>
        <p:spPr>
          <a:xfrm>
            <a:off x="11488420" y="1548130"/>
            <a:ext cx="1326515" cy="1326515"/>
          </a:xfrm>
          <a:prstGeom prst="rect">
            <a:avLst/>
          </a:prstGeom>
        </p:spPr>
      </p:pic>
      <p:pic>
        <p:nvPicPr>
          <p:cNvPr id="11" name="图片 10"/>
          <p:cNvPicPr>
            <a:picLocks noChangeAspect="1"/>
          </p:cNvPicPr>
          <p:nvPr/>
        </p:nvPicPr>
        <p:blipFill>
          <a:blip r:embed="rId6"/>
          <a:stretch>
            <a:fillRect/>
          </a:stretch>
        </p:blipFill>
        <p:spPr>
          <a:xfrm>
            <a:off x="7415530" y="1349375"/>
            <a:ext cx="3427095" cy="1512570"/>
          </a:xfrm>
          <a:prstGeom prst="rect">
            <a:avLst/>
          </a:prstGeom>
        </p:spPr>
      </p:pic>
      <p:cxnSp>
        <p:nvCxnSpPr>
          <p:cNvPr id="16" name="直接箭头连接符 15"/>
          <p:cNvCxnSpPr/>
          <p:nvPr/>
        </p:nvCxnSpPr>
        <p:spPr>
          <a:xfrm flipV="1">
            <a:off x="8970645" y="2189480"/>
            <a:ext cx="2517775" cy="13970"/>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7" name="图片 106"/>
          <p:cNvPicPr/>
          <p:nvPr/>
        </p:nvPicPr>
        <p:blipFill>
          <a:blip r:embed="rId1"/>
          <a:stretch>
            <a:fillRect/>
          </a:stretch>
        </p:blipFill>
        <p:spPr>
          <a:xfrm>
            <a:off x="20437475" y="1340485"/>
            <a:ext cx="1809750" cy="1809750"/>
          </a:xfrm>
          <a:prstGeom prst="rect">
            <a:avLst/>
          </a:prstGeom>
          <a:noFill/>
          <a:ln w="9525">
            <a:noFill/>
          </a:ln>
        </p:spPr>
      </p:pic>
      <p:sp>
        <p:nvSpPr>
          <p:cNvPr id="2" name="标题 1"/>
          <p:cNvSpPr>
            <a:spLocks noGrp="1"/>
          </p:cNvSpPr>
          <p:nvPr>
            <p:ph type="title"/>
          </p:nvPr>
        </p:nvSpPr>
        <p:spPr>
          <a:xfrm>
            <a:off x="1770380" y="318135"/>
            <a:ext cx="14356715" cy="742315"/>
          </a:xfrm>
        </p:spPr>
        <p:txBody>
          <a:bodyPr/>
          <a:p>
            <a:r>
              <a:rPr lang="en-US" altLang="zh-CN">
                <a:sym typeface="+mn-ea"/>
              </a:rPr>
              <a:t>Verification and Validation Management Tools</a:t>
            </a:r>
            <a:br>
              <a:rPr lang="en-US" altLang="zh-CN"/>
            </a:br>
            <a:r>
              <a:rPr lang="en-US" altLang="zh-CN"/>
              <a:t> </a:t>
            </a:r>
            <a:endParaRPr lang="en-US" altLang="zh-CN"/>
          </a:p>
        </p:txBody>
      </p:sp>
      <p:sp>
        <p:nvSpPr>
          <p:cNvPr id="3" name="文本占位符 2"/>
          <p:cNvSpPr>
            <a:spLocks noGrp="1"/>
          </p:cNvSpPr>
          <p:nvPr>
            <p:ph type="body" sz="quarter" idx="82"/>
          </p:nvPr>
        </p:nvSpPr>
        <p:spPr/>
        <p:txBody>
          <a:bodyPr/>
          <a:p>
            <a:endParaRPr lang="zh-CN" altLang="en-US"/>
          </a:p>
        </p:txBody>
      </p:sp>
      <p:sp>
        <p:nvSpPr>
          <p:cNvPr id="4" name="文本占位符 3"/>
          <p:cNvSpPr>
            <a:spLocks noGrp="1"/>
          </p:cNvSpPr>
          <p:nvPr>
            <p:ph type="body" sz="quarter" idx="85"/>
          </p:nvPr>
        </p:nvSpPr>
        <p:spPr/>
        <p:txBody>
          <a:bodyPr/>
          <a:p>
            <a:endParaRPr lang="zh-CN" altLang="en-US"/>
          </a:p>
        </p:txBody>
      </p:sp>
      <p:sp>
        <p:nvSpPr>
          <p:cNvPr id="27" name="文本框 26"/>
          <p:cNvSpPr txBox="1"/>
          <p:nvPr/>
        </p:nvSpPr>
        <p:spPr>
          <a:xfrm>
            <a:off x="606425" y="1732915"/>
            <a:ext cx="7257415" cy="11356340"/>
          </a:xfrm>
          <a:prstGeom prst="rect">
            <a:avLst/>
          </a:prstGeom>
          <a:noFill/>
        </p:spPr>
        <p:txBody>
          <a:bodyPr wrap="square" rtlCol="0">
            <a:spAutoFit/>
          </a:bodyPr>
          <a:p>
            <a:r>
              <a:rPr lang="zh-CN" altLang="en-US" sz="2400" b="1"/>
              <a:t>坚果云</a:t>
            </a:r>
            <a:r>
              <a:rPr lang="en-US" sz="2400" b="1"/>
              <a:t>  + </a:t>
            </a:r>
            <a:r>
              <a:rPr lang="en-US" altLang="zh-CN" sz="2400" b="1"/>
              <a:t>IBM Doors + Confluence + Polyspace</a:t>
            </a:r>
            <a:endParaRPr lang="en-US" altLang="zh-CN" sz="2400" b="1"/>
          </a:p>
          <a:p>
            <a:endParaRPr lang="en-US" altLang="zh-CN" sz="2400" b="1"/>
          </a:p>
          <a:p>
            <a:pPr fontAlgn="auto">
              <a:lnSpc>
                <a:spcPct val="150000"/>
              </a:lnSpc>
            </a:pPr>
            <a:r>
              <a:rPr lang="zh-CN" altLang="en-US" sz="2400" b="1">
                <a:solidFill>
                  <a:prstClr val="black"/>
                </a:solidFill>
                <a:latin typeface="宋体" panose="02010600030101010101" pitchFamily="2" charset="-122"/>
                <a:ea typeface="宋体" panose="02010600030101010101" pitchFamily="2" charset="-122"/>
                <a:cs typeface="宋体" panose="02010600030101010101" pitchFamily="2" charset="-122"/>
                <a:sym typeface="+mn-ea"/>
              </a:rPr>
              <a:t>坚果云</a:t>
            </a:r>
            <a:endParaRPr lang="zh-CN" altLang="en-US" sz="2400" b="1">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150000"/>
              </a:lnSpc>
            </a:pPr>
            <a:r>
              <a:rPr lang="zh-CN"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测试</a:t>
            </a:r>
            <a:r>
              <a:rPr lang="en-US" altLang="zh-CN"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log</a:t>
            </a:r>
            <a:endParaRPr lang="en-US" altLang="zh-CN"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150000"/>
              </a:lnSpc>
            </a:pPr>
            <a:endParaRPr lang="en-US" sz="2400">
              <a:latin typeface="宋体" panose="02010600030101010101" pitchFamily="2" charset="-122"/>
              <a:ea typeface="宋体" panose="02010600030101010101" pitchFamily="2" charset="-122"/>
              <a:cs typeface="宋体" panose="02010600030101010101" pitchFamily="2" charset="-122"/>
            </a:endParaRPr>
          </a:p>
          <a:p>
            <a:pPr fontAlgn="auto">
              <a:lnSpc>
                <a:spcPct val="150000"/>
              </a:lnSpc>
            </a:pPr>
            <a:r>
              <a:rPr lang="en-US" altLang="zh-CN" sz="2400" b="1">
                <a:sym typeface="+mn-ea"/>
              </a:rPr>
              <a:t>IBM Doors </a:t>
            </a:r>
            <a:endParaRPr lang="en-US" altLang="zh-CN" sz="2400"/>
          </a:p>
          <a:p>
            <a:pPr fontAlgn="auto">
              <a:lnSpc>
                <a:spcPct val="150000"/>
              </a:lnSpc>
            </a:pPr>
            <a:r>
              <a:rPr 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Test case</a:t>
            </a:r>
            <a:endParaRPr 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150000"/>
              </a:lnSpc>
            </a:pPr>
            <a:r>
              <a:rPr 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Test Result</a:t>
            </a:r>
            <a:endParaRPr 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150000"/>
              </a:lnSpc>
            </a:pPr>
            <a:r>
              <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追溯关系</a:t>
            </a:r>
            <a:endPar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150000"/>
              </a:lnSpc>
            </a:pPr>
            <a:r>
              <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追溯表</a:t>
            </a:r>
            <a:endPar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150000"/>
              </a:lnSpc>
            </a:pPr>
            <a:r>
              <a:rPr lang="en-US" altLang="zh-CN"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KPI</a:t>
            </a:r>
            <a:r>
              <a:rPr lang="zh-CN" altLang="en-US"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表</a:t>
            </a:r>
            <a:r>
              <a:rPr lang="en-US" altLang="zh-CN"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 </a:t>
            </a:r>
            <a:endParaRPr lang="en-US" altLang="zh-CN"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150000"/>
              </a:lnSpc>
            </a:pPr>
            <a:endParaRPr lang="en-US" sz="2400">
              <a:latin typeface="宋体" panose="02010600030101010101" pitchFamily="2" charset="-122"/>
              <a:ea typeface="宋体" panose="02010600030101010101" pitchFamily="2" charset="-122"/>
              <a:cs typeface="宋体" panose="02010600030101010101" pitchFamily="2" charset="-122"/>
            </a:endParaRPr>
          </a:p>
          <a:p>
            <a:pPr fontAlgn="auto">
              <a:lnSpc>
                <a:spcPct val="150000"/>
              </a:lnSpc>
            </a:pPr>
            <a:r>
              <a:rPr lang="en-US" altLang="zh-CN" sz="2400" b="1">
                <a:sym typeface="+mn-ea"/>
              </a:rPr>
              <a:t>Confluence</a:t>
            </a:r>
            <a:endParaRPr lang="en-US" altLang="zh-CN" sz="2400"/>
          </a:p>
          <a:p>
            <a:pPr fontAlgn="auto">
              <a:lnSpc>
                <a:spcPct val="150000"/>
              </a:lnSpc>
            </a:pPr>
            <a:r>
              <a:rPr lang="zh-CN"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指南</a:t>
            </a:r>
            <a:endParaRPr lang="zh-CN" sz="240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150000"/>
              </a:lnSpc>
            </a:pPr>
            <a:r>
              <a:rPr lang="zh-CN" sz="2400">
                <a:latin typeface="宋体" panose="02010600030101010101" pitchFamily="2" charset="-122"/>
                <a:ea typeface="宋体" panose="02010600030101010101" pitchFamily="2" charset="-122"/>
                <a:cs typeface="宋体" panose="02010600030101010101" pitchFamily="2" charset="-122"/>
              </a:rPr>
              <a:t>评审表</a:t>
            </a:r>
            <a:endParaRPr lang="zh-CN" sz="2400">
              <a:latin typeface="宋体" panose="02010600030101010101" pitchFamily="2" charset="-122"/>
              <a:ea typeface="宋体" panose="02010600030101010101" pitchFamily="2" charset="-122"/>
              <a:cs typeface="宋体" panose="02010600030101010101" pitchFamily="2" charset="-122"/>
            </a:endParaRPr>
          </a:p>
          <a:p>
            <a:pPr fontAlgn="auto">
              <a:lnSpc>
                <a:spcPct val="150000"/>
              </a:lnSpc>
            </a:pPr>
            <a:r>
              <a:rPr lang="zh-CN" sz="2400">
                <a:latin typeface="宋体" panose="02010600030101010101" pitchFamily="2" charset="-122"/>
                <a:ea typeface="宋体" panose="02010600030101010101" pitchFamily="2" charset="-122"/>
                <a:cs typeface="宋体" panose="02010600030101010101" pitchFamily="2" charset="-122"/>
              </a:rPr>
              <a:t>评估报告</a:t>
            </a:r>
            <a:endParaRPr lang="zh-CN" sz="2400">
              <a:latin typeface="宋体" panose="02010600030101010101" pitchFamily="2" charset="-122"/>
              <a:ea typeface="宋体" panose="02010600030101010101" pitchFamily="2" charset="-122"/>
              <a:cs typeface="宋体" panose="02010600030101010101" pitchFamily="2" charset="-122"/>
            </a:endParaRPr>
          </a:p>
          <a:p>
            <a:pPr fontAlgn="auto">
              <a:lnSpc>
                <a:spcPct val="150000"/>
              </a:lnSpc>
            </a:pPr>
            <a:r>
              <a:rPr lang="zh-CN" sz="2400">
                <a:latin typeface="宋体" panose="02010600030101010101" pitchFamily="2" charset="-122"/>
                <a:ea typeface="宋体" panose="02010600030101010101" pitchFamily="2" charset="-122"/>
                <a:cs typeface="宋体" panose="02010600030101010101" pitchFamily="2" charset="-122"/>
              </a:rPr>
              <a:t>验证与测试报告</a:t>
            </a:r>
            <a:endParaRPr lang="zh-CN" sz="2400">
              <a:latin typeface="宋体" panose="02010600030101010101" pitchFamily="2" charset="-122"/>
              <a:ea typeface="宋体" panose="02010600030101010101" pitchFamily="2" charset="-122"/>
              <a:cs typeface="宋体" panose="02010600030101010101" pitchFamily="2" charset="-122"/>
            </a:endParaRPr>
          </a:p>
          <a:p>
            <a:pPr fontAlgn="auto">
              <a:lnSpc>
                <a:spcPct val="150000"/>
              </a:lnSpc>
            </a:pPr>
            <a:endParaRPr lang="zh-CN" sz="2400">
              <a:latin typeface="宋体" panose="02010600030101010101" pitchFamily="2" charset="-122"/>
              <a:ea typeface="宋体" panose="02010600030101010101" pitchFamily="2" charset="-122"/>
              <a:cs typeface="宋体" panose="02010600030101010101" pitchFamily="2" charset="-122"/>
            </a:endParaRPr>
          </a:p>
          <a:p>
            <a:pPr fontAlgn="auto">
              <a:lnSpc>
                <a:spcPct val="150000"/>
              </a:lnSpc>
            </a:pPr>
            <a:r>
              <a:rPr lang="en-US" altLang="zh-CN" sz="2400" b="1">
                <a:sym typeface="+mn-ea"/>
              </a:rPr>
              <a:t>Polyspace Metrix</a:t>
            </a:r>
            <a:endParaRPr lang="en-US" altLang="zh-CN" sz="2400" b="1">
              <a:sym typeface="+mn-ea"/>
            </a:endParaRPr>
          </a:p>
          <a:p>
            <a:pPr fontAlgn="auto">
              <a:lnSpc>
                <a:spcPct val="150000"/>
              </a:lnSpc>
            </a:pPr>
            <a:r>
              <a:rPr lang="en-US" altLang="zh-CN" sz="2400">
                <a:latin typeface="宋体" panose="02010600030101010101" pitchFamily="2" charset="-122"/>
                <a:ea typeface="宋体" panose="02010600030101010101" pitchFamily="2" charset="-122"/>
                <a:cs typeface="宋体" panose="02010600030101010101" pitchFamily="2" charset="-122"/>
              </a:rPr>
              <a:t>Verification Result</a:t>
            </a:r>
            <a:endParaRPr lang="en-US" altLang="zh-CN" sz="2400">
              <a:latin typeface="宋体" panose="02010600030101010101" pitchFamily="2" charset="-122"/>
              <a:ea typeface="宋体" panose="02010600030101010101" pitchFamily="2" charset="-122"/>
              <a:cs typeface="宋体" panose="02010600030101010101" pitchFamily="2" charset="-122"/>
            </a:endParaRPr>
          </a:p>
          <a:p>
            <a:pPr fontAlgn="auto">
              <a:lnSpc>
                <a:spcPct val="150000"/>
              </a:lnSpc>
            </a:pPr>
            <a:r>
              <a:rPr lang="en-US" altLang="zh-CN" sz="2400">
                <a:latin typeface="宋体" panose="02010600030101010101" pitchFamily="2" charset="-122"/>
                <a:ea typeface="宋体" panose="02010600030101010101" pitchFamily="2" charset="-122"/>
                <a:cs typeface="宋体" panose="02010600030101010101" pitchFamily="2" charset="-122"/>
              </a:rPr>
              <a:t>with Justificaiton</a:t>
            </a:r>
            <a:endParaRPr lang="en-US" altLang="zh-CN" sz="2400">
              <a:latin typeface="宋体" panose="02010600030101010101" pitchFamily="2" charset="-122"/>
              <a:ea typeface="宋体" panose="02010600030101010101" pitchFamily="2" charset="-122"/>
              <a:cs typeface="宋体" panose="02010600030101010101" pitchFamily="2" charset="-122"/>
            </a:endParaRPr>
          </a:p>
        </p:txBody>
      </p:sp>
      <p:pic>
        <p:nvPicPr>
          <p:cNvPr id="108" name="图片 107"/>
          <p:cNvPicPr/>
          <p:nvPr/>
        </p:nvPicPr>
        <p:blipFill>
          <a:blip r:embed="rId2"/>
          <a:stretch>
            <a:fillRect/>
          </a:stretch>
        </p:blipFill>
        <p:spPr>
          <a:xfrm>
            <a:off x="17021810" y="1962785"/>
            <a:ext cx="716915" cy="691515"/>
          </a:xfrm>
          <a:prstGeom prst="rect">
            <a:avLst/>
          </a:prstGeom>
          <a:noFill/>
          <a:ln w="9525">
            <a:noFill/>
          </a:ln>
        </p:spPr>
      </p:pic>
      <p:sp>
        <p:nvSpPr>
          <p:cNvPr id="28" name="文本框 27"/>
          <p:cNvSpPr txBox="1"/>
          <p:nvPr/>
        </p:nvSpPr>
        <p:spPr>
          <a:xfrm>
            <a:off x="16115030" y="2720340"/>
            <a:ext cx="2521585" cy="480695"/>
          </a:xfrm>
          <a:prstGeom prst="rect">
            <a:avLst/>
          </a:prstGeom>
          <a:noFill/>
        </p:spPr>
        <p:txBody>
          <a:bodyPr wrap="square" rtlCol="0">
            <a:noAutofit/>
          </a:bodyPr>
          <a:p>
            <a:pPr algn="ctr"/>
            <a:r>
              <a:rPr lang="en-US" sz="1600" dirty="0">
                <a:latin typeface="微软雅黑" panose="020B0503020204020204" charset="-122"/>
                <a:ea typeface="微软雅黑" panose="020B0503020204020204" charset="-122"/>
              </a:rPr>
              <a:t>Confluence project</a:t>
            </a:r>
            <a:endParaRPr lang="en-US" sz="1600" dirty="0">
              <a:latin typeface="微软雅黑" panose="020B0503020204020204" charset="-122"/>
              <a:ea typeface="微软雅黑" panose="020B0503020204020204" charset="-122"/>
            </a:endParaRPr>
          </a:p>
        </p:txBody>
      </p:sp>
      <p:cxnSp>
        <p:nvCxnSpPr>
          <p:cNvPr id="32" name="直接箭头连接符 31"/>
          <p:cNvCxnSpPr/>
          <p:nvPr/>
        </p:nvCxnSpPr>
        <p:spPr>
          <a:xfrm flipV="1">
            <a:off x="17845405" y="2303780"/>
            <a:ext cx="2938145" cy="9525"/>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12" name="文本框 11"/>
          <p:cNvSpPr txBox="1"/>
          <p:nvPr/>
        </p:nvSpPr>
        <p:spPr>
          <a:xfrm>
            <a:off x="20302855" y="2726055"/>
            <a:ext cx="2521585" cy="480695"/>
          </a:xfrm>
          <a:prstGeom prst="rect">
            <a:avLst/>
          </a:prstGeom>
          <a:noFill/>
        </p:spPr>
        <p:txBody>
          <a:bodyPr wrap="square" rtlCol="0">
            <a:noAutofit/>
          </a:bodyPr>
          <a:p>
            <a:pPr algn="ctr"/>
            <a:r>
              <a:rPr lang="en-US" sz="1600" dirty="0">
                <a:latin typeface="微软雅黑" panose="020B0503020204020204" charset="-122"/>
                <a:ea typeface="微软雅黑" panose="020B0503020204020204" charset="-122"/>
              </a:rPr>
              <a:t>IBM Doors</a:t>
            </a:r>
            <a:endParaRPr lang="en-US" sz="1600" dirty="0">
              <a:latin typeface="微软雅黑" panose="020B0503020204020204" charset="-122"/>
              <a:ea typeface="微软雅黑" panose="020B0503020204020204" charset="-122"/>
            </a:endParaRPr>
          </a:p>
        </p:txBody>
      </p:sp>
      <p:sp>
        <p:nvSpPr>
          <p:cNvPr id="13" name="文本框 12"/>
          <p:cNvSpPr txBox="1"/>
          <p:nvPr/>
        </p:nvSpPr>
        <p:spPr>
          <a:xfrm>
            <a:off x="13101320" y="2068195"/>
            <a:ext cx="4195445" cy="480695"/>
          </a:xfrm>
          <a:prstGeom prst="rect">
            <a:avLst/>
          </a:prstGeom>
          <a:noFill/>
        </p:spPr>
        <p:txBody>
          <a:bodyPr wrap="square" rtlCol="0">
            <a:noAutofit/>
          </a:bodyPr>
          <a:p>
            <a:pPr algn="ctr"/>
            <a:r>
              <a:rPr lang="zh-CN" sz="1600" dirty="0">
                <a:latin typeface="微软雅黑" panose="020B0503020204020204" charset="-122"/>
                <a:ea typeface="微软雅黑" panose="020B0503020204020204" charset="-122"/>
              </a:rPr>
              <a:t>评审表，报告，使用指南</a:t>
            </a:r>
            <a:endParaRPr lang="zh-CN" altLang="en-US" sz="1600" dirty="0">
              <a:latin typeface="微软雅黑" panose="020B0503020204020204" charset="-122"/>
              <a:ea typeface="微软雅黑" panose="020B0503020204020204" charset="-122"/>
            </a:endParaRPr>
          </a:p>
        </p:txBody>
      </p:sp>
      <p:cxnSp>
        <p:nvCxnSpPr>
          <p:cNvPr id="16" name="直接箭头连接符 15"/>
          <p:cNvCxnSpPr/>
          <p:nvPr/>
        </p:nvCxnSpPr>
        <p:spPr>
          <a:xfrm flipV="1">
            <a:off x="14087475" y="2386965"/>
            <a:ext cx="2517775" cy="13970"/>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pic>
        <p:nvPicPr>
          <p:cNvPr id="105" name="图片 104"/>
          <p:cNvPicPr/>
          <p:nvPr/>
        </p:nvPicPr>
        <p:blipFill>
          <a:blip r:embed="rId3"/>
          <a:stretch>
            <a:fillRect/>
          </a:stretch>
        </p:blipFill>
        <p:spPr>
          <a:xfrm>
            <a:off x="12888595" y="1898015"/>
            <a:ext cx="977900" cy="917575"/>
          </a:xfrm>
          <a:prstGeom prst="rect">
            <a:avLst/>
          </a:prstGeom>
          <a:noFill/>
          <a:ln w="9525">
            <a:noFill/>
          </a:ln>
        </p:spPr>
      </p:pic>
      <p:sp>
        <p:nvSpPr>
          <p:cNvPr id="7" name="文本框 6"/>
          <p:cNvSpPr txBox="1"/>
          <p:nvPr/>
        </p:nvSpPr>
        <p:spPr>
          <a:xfrm>
            <a:off x="12454890" y="2815590"/>
            <a:ext cx="1411605" cy="480695"/>
          </a:xfrm>
          <a:prstGeom prst="rect">
            <a:avLst/>
          </a:prstGeom>
          <a:noFill/>
        </p:spPr>
        <p:txBody>
          <a:bodyPr wrap="square" rtlCol="0">
            <a:noAutofit/>
          </a:bodyPr>
          <a:p>
            <a:pPr algn="ctr"/>
            <a:r>
              <a:rPr lang="zh-CN" altLang="en-US" sz="1600" dirty="0">
                <a:latin typeface="微软雅黑" panose="020B0503020204020204" charset="-122"/>
                <a:ea typeface="微软雅黑" panose="020B0503020204020204" charset="-122"/>
              </a:rPr>
              <a:t>坚果云</a:t>
            </a:r>
            <a:endParaRPr lang="zh-CN" altLang="en-US" sz="1600" dirty="0">
              <a:latin typeface="微软雅黑" panose="020B0503020204020204" charset="-122"/>
              <a:ea typeface="微软雅黑" panose="020B0503020204020204" charset="-122"/>
            </a:endParaRPr>
          </a:p>
        </p:txBody>
      </p:sp>
      <p:pic>
        <p:nvPicPr>
          <p:cNvPr id="9" name="图片 8"/>
          <p:cNvPicPr/>
          <p:nvPr/>
        </p:nvPicPr>
        <p:blipFill>
          <a:blip r:embed="rId4"/>
          <a:stretch>
            <a:fillRect/>
          </a:stretch>
        </p:blipFill>
        <p:spPr>
          <a:xfrm>
            <a:off x="8251825" y="1898015"/>
            <a:ext cx="3446780" cy="846455"/>
          </a:xfrm>
          <a:prstGeom prst="rect">
            <a:avLst/>
          </a:prstGeom>
          <a:noFill/>
          <a:ln w="9525">
            <a:noFill/>
          </a:ln>
        </p:spPr>
      </p:pic>
      <p:sp>
        <p:nvSpPr>
          <p:cNvPr id="15" name="文本框 14"/>
          <p:cNvSpPr txBox="1"/>
          <p:nvPr/>
        </p:nvSpPr>
        <p:spPr>
          <a:xfrm>
            <a:off x="17216755" y="2044700"/>
            <a:ext cx="4195445" cy="480695"/>
          </a:xfrm>
          <a:prstGeom prst="rect">
            <a:avLst/>
          </a:prstGeom>
          <a:noFill/>
        </p:spPr>
        <p:txBody>
          <a:bodyPr wrap="square" rtlCol="0">
            <a:noAutofit/>
          </a:bodyPr>
          <a:p>
            <a:pPr algn="ctr"/>
            <a:r>
              <a:rPr lang="zh-CN" altLang="en-US" sz="1600" dirty="0">
                <a:latin typeface="微软雅黑" panose="020B0503020204020204" charset="-122"/>
                <a:ea typeface="微软雅黑" panose="020B0503020204020204" charset="-122"/>
              </a:rPr>
              <a:t>测试用例</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结果的导入</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导出</a:t>
            </a:r>
            <a:endParaRPr lang="zh-CN" altLang="en-US" sz="1600" dirty="0">
              <a:latin typeface="微软雅黑" panose="020B0503020204020204" charset="-122"/>
              <a:ea typeface="微软雅黑" panose="020B0503020204020204" charset="-122"/>
            </a:endParaRPr>
          </a:p>
        </p:txBody>
      </p:sp>
      <p:pic>
        <p:nvPicPr>
          <p:cNvPr id="26" name="图片 25"/>
          <p:cNvPicPr>
            <a:picLocks noChangeAspect="1"/>
          </p:cNvPicPr>
          <p:nvPr>
            <p:custDataLst>
              <p:tags r:id="rId5"/>
            </p:custDataLst>
          </p:nvPr>
        </p:nvPicPr>
        <p:blipFill>
          <a:blip r:embed="rId6"/>
          <a:stretch>
            <a:fillRect/>
          </a:stretch>
        </p:blipFill>
        <p:spPr>
          <a:xfrm>
            <a:off x="5234940" y="3395980"/>
            <a:ext cx="16285845" cy="8506460"/>
          </a:xfrm>
          <a:prstGeom prst="rect">
            <a:avLst/>
          </a:prstGeom>
          <a:ln>
            <a:noFill/>
          </a:ln>
          <a:effectLst>
            <a:outerShdw blurRad="50800" dist="38100" dir="2700000" algn="tl" rotWithShape="0">
              <a:prstClr val="black">
                <a:alpha val="40000"/>
              </a:prstClr>
            </a:outerShdw>
          </a:effectLst>
        </p:spPr>
      </p:pic>
      <p:pic>
        <p:nvPicPr>
          <p:cNvPr id="30" name="图片 29"/>
          <p:cNvPicPr>
            <a:picLocks noChangeAspect="1"/>
          </p:cNvPicPr>
          <p:nvPr/>
        </p:nvPicPr>
        <p:blipFill>
          <a:blip r:embed="rId7"/>
          <a:stretch>
            <a:fillRect/>
          </a:stretch>
        </p:blipFill>
        <p:spPr>
          <a:xfrm>
            <a:off x="5554345" y="10208260"/>
            <a:ext cx="17439640" cy="3207385"/>
          </a:xfrm>
          <a:prstGeom prst="rect">
            <a:avLst/>
          </a:prstGeom>
          <a:ln>
            <a:noFill/>
          </a:ln>
          <a:effectLst>
            <a:outerShdw blurRad="50800" dist="38100" dir="2700000" algn="tl" rotWithShape="0">
              <a:prstClr val="black">
                <a:alpha val="40000"/>
              </a:prstClr>
            </a:outerShdw>
          </a:effectLst>
        </p:spPr>
      </p:pic>
      <p:pic>
        <p:nvPicPr>
          <p:cNvPr id="31" name="图片 30"/>
          <p:cNvPicPr>
            <a:picLocks noChangeAspect="1"/>
          </p:cNvPicPr>
          <p:nvPr/>
        </p:nvPicPr>
        <p:blipFill>
          <a:blip r:embed="rId8"/>
          <a:stretch>
            <a:fillRect/>
          </a:stretch>
        </p:blipFill>
        <p:spPr>
          <a:xfrm>
            <a:off x="10701655" y="3372485"/>
            <a:ext cx="6515100" cy="2331720"/>
          </a:xfrm>
          <a:prstGeom prst="rect">
            <a:avLst/>
          </a:prstGeom>
          <a:ln>
            <a:noFill/>
          </a:ln>
          <a:effectLst>
            <a:outerShdw blurRad="50800" dist="38100" dir="2700000" algn="tl" rotWithShape="0">
              <a:prstClr val="black">
                <a:alpha val="40000"/>
              </a:prstClr>
            </a:outerShdw>
          </a:effectLst>
        </p:spPr>
      </p:pic>
      <p:pic>
        <p:nvPicPr>
          <p:cNvPr id="33" name="图片 32"/>
          <p:cNvPicPr>
            <a:picLocks noChangeAspect="1"/>
          </p:cNvPicPr>
          <p:nvPr/>
        </p:nvPicPr>
        <p:blipFill>
          <a:blip r:embed="rId9"/>
          <a:stretch>
            <a:fillRect/>
          </a:stretch>
        </p:blipFill>
        <p:spPr>
          <a:xfrm>
            <a:off x="17296765" y="3395980"/>
            <a:ext cx="6713220" cy="3596640"/>
          </a:xfrm>
          <a:prstGeom prst="rect">
            <a:avLst/>
          </a:prstGeom>
          <a:ln>
            <a:noFill/>
          </a:ln>
          <a:effectLst>
            <a:outerShdw blurRad="50800" dist="38100" dir="2700000" algn="tl" rotWithShape="0">
              <a:prstClr val="black">
                <a:alpha val="40000"/>
              </a:prst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流程</a:t>
            </a:r>
            <a:r>
              <a:rPr lang="en-US" altLang="zh-CN">
                <a:sym typeface="+mn-ea"/>
              </a:rPr>
              <a:t>+</a:t>
            </a:r>
            <a:r>
              <a:rPr lang="zh-CN" altLang="en-US">
                <a:sym typeface="+mn-ea"/>
              </a:rPr>
              <a:t>工具</a:t>
            </a:r>
            <a:r>
              <a:rPr lang="en-US" altLang="zh-CN">
                <a:sym typeface="+mn-ea"/>
              </a:rPr>
              <a:t>=</a:t>
            </a:r>
            <a:r>
              <a:rPr lang="zh-CN"/>
              <a:t>数字化平台</a:t>
            </a:r>
            <a:endParaRPr lang="zh-CN" altLang="en-US"/>
          </a:p>
        </p:txBody>
      </p:sp>
      <p:sp>
        <p:nvSpPr>
          <p:cNvPr id="3" name="文本占位符 2"/>
          <p:cNvSpPr>
            <a:spLocks noGrp="1"/>
          </p:cNvSpPr>
          <p:nvPr>
            <p:ph type="body" sz="quarter" idx="82"/>
          </p:nvPr>
        </p:nvSpPr>
        <p:spPr/>
        <p:txBody>
          <a:bodyPr/>
          <a:p>
            <a:endParaRPr lang="zh-CN" altLang="en-US"/>
          </a:p>
        </p:txBody>
      </p:sp>
      <p:sp>
        <p:nvSpPr>
          <p:cNvPr id="4" name="文本占位符 3"/>
          <p:cNvSpPr>
            <a:spLocks noGrp="1"/>
          </p:cNvSpPr>
          <p:nvPr>
            <p:ph type="body" sz="quarter" idx="85"/>
          </p:nvPr>
        </p:nvSpPr>
        <p:spPr/>
        <p:txBody>
          <a:bodyPr/>
          <a:p>
            <a:endParaRPr lang="zh-CN" altLang="en-US"/>
          </a:p>
        </p:txBody>
      </p:sp>
      <p:graphicFrame>
        <p:nvGraphicFramePr>
          <p:cNvPr id="11" name="图示 10"/>
          <p:cNvGraphicFramePr/>
          <p:nvPr/>
        </p:nvGraphicFramePr>
        <p:xfrm>
          <a:off x="4267835" y="2022475"/>
          <a:ext cx="14797405" cy="97536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标题 11"/>
          <p:cNvSpPr>
            <a:spLocks noGrp="1"/>
          </p:cNvSpPr>
          <p:nvPr>
            <p:ph type="title"/>
          </p:nvPr>
        </p:nvSpPr>
        <p:spPr/>
        <p:txBody>
          <a:bodyPr/>
          <a:p>
            <a:r>
              <a:rPr lang="zh-CN" altLang="en-US">
                <a:solidFill>
                  <a:srgbClr val="145373"/>
                </a:solidFill>
              </a:rPr>
              <a:t>目录</a:t>
            </a:r>
            <a:endParaRPr lang="zh-CN" altLang="en-US">
              <a:solidFill>
                <a:srgbClr val="145373"/>
              </a:solidFill>
            </a:endParaRPr>
          </a:p>
        </p:txBody>
      </p:sp>
      <p:sp>
        <p:nvSpPr>
          <p:cNvPr id="13" name="文本占位符 12"/>
          <p:cNvSpPr>
            <a:spLocks noGrp="1"/>
          </p:cNvSpPr>
          <p:nvPr>
            <p:ph type="body" sz="half" idx="49"/>
          </p:nvPr>
        </p:nvSpPr>
        <p:spPr/>
        <p:txBody>
          <a:bodyPr/>
          <a:p>
            <a:r>
              <a:rPr lang="zh-CN" altLang="en-US"/>
              <a:t>汽车行业标准要求</a:t>
            </a:r>
            <a:endParaRPr lang="zh-CN" altLang="en-US"/>
          </a:p>
        </p:txBody>
      </p:sp>
      <p:sp>
        <p:nvSpPr>
          <p:cNvPr id="15" name="文本占位符 14"/>
          <p:cNvSpPr>
            <a:spLocks noGrp="1"/>
          </p:cNvSpPr>
          <p:nvPr>
            <p:ph type="body" sz="half" idx="14"/>
          </p:nvPr>
        </p:nvSpPr>
        <p:spPr>
          <a:xfrm>
            <a:off x="13873480" y="5295900"/>
            <a:ext cx="7045960" cy="852170"/>
          </a:xfrm>
        </p:spPr>
        <p:txBody>
          <a:bodyPr/>
          <a:p>
            <a:r>
              <a:rPr lang="zh-CN" altLang="en-US">
                <a:solidFill>
                  <a:srgbClr val="14506E"/>
                </a:solidFill>
              </a:rPr>
              <a:t>ASPICE</a:t>
            </a:r>
            <a:endParaRPr lang="zh-CN" altLang="en-US"/>
          </a:p>
        </p:txBody>
      </p:sp>
      <p:sp>
        <p:nvSpPr>
          <p:cNvPr id="16" name="文本占位符 15"/>
          <p:cNvSpPr>
            <a:spLocks noGrp="1"/>
          </p:cNvSpPr>
          <p:nvPr>
            <p:ph type="body" sz="half" idx="50"/>
          </p:nvPr>
        </p:nvSpPr>
        <p:spPr>
          <a:xfrm>
            <a:off x="14501495" y="6190615"/>
            <a:ext cx="6417310" cy="445770"/>
          </a:xfrm>
        </p:spPr>
        <p:txBody>
          <a:bodyPr/>
          <a:p>
            <a:r>
              <a:rPr lang="zh-CN" altLang="en-US">
                <a:solidFill>
                  <a:srgbClr val="14506E"/>
                </a:solidFill>
                <a:sym typeface="+mn-ea"/>
              </a:rPr>
              <a:t>总体概要</a:t>
            </a:r>
            <a:endParaRPr lang="zh-CN" altLang="en-US">
              <a:sym typeface="+mn-ea"/>
            </a:endParaRPr>
          </a:p>
          <a:p>
            <a:pPr algn="l">
              <a:buClrTx/>
              <a:buSzTx/>
            </a:pPr>
            <a:endParaRPr lang="zh-CN" altLang="en-US">
              <a:solidFill>
                <a:srgbClr val="14506E"/>
              </a:solidFill>
              <a:sym typeface="+mn-ea"/>
            </a:endParaRPr>
          </a:p>
          <a:p>
            <a:endParaRPr lang="zh-CN" altLang="en-US">
              <a:sym typeface="+mn-ea"/>
            </a:endParaRPr>
          </a:p>
          <a:p>
            <a:endParaRPr lang="zh-CN" altLang="en-US"/>
          </a:p>
        </p:txBody>
      </p:sp>
      <p:sp>
        <p:nvSpPr>
          <p:cNvPr id="18" name="文本占位符 17"/>
          <p:cNvSpPr>
            <a:spLocks noGrp="1"/>
          </p:cNvSpPr>
          <p:nvPr>
            <p:ph type="body" sz="half" idx="52"/>
          </p:nvPr>
        </p:nvSpPr>
        <p:spPr>
          <a:xfrm>
            <a:off x="14502130" y="6923405"/>
            <a:ext cx="6417310" cy="551815"/>
          </a:xfrm>
          <a:ln>
            <a:noFill/>
          </a:ln>
        </p:spPr>
        <p:txBody>
          <a:bodyPr vert="horz" rtlCol="0">
            <a:normAutofit fontScale="40000"/>
          </a:bodyPr>
          <a:p>
            <a:pPr lvl="0" algn="l">
              <a:buClrTx/>
              <a:buSzTx/>
            </a:pPr>
            <a:r>
              <a:rPr lang="zh-CN" altLang="en-US" sz="7000">
                <a:sym typeface="+mn-ea"/>
              </a:rPr>
              <a:t>项目管理</a:t>
            </a:r>
            <a:endParaRPr lang="zh-CN" altLang="en-US" sz="7000">
              <a:sym typeface="+mn-ea"/>
            </a:endParaRPr>
          </a:p>
          <a:p>
            <a:pPr lvl="0" algn="l">
              <a:buClrTx/>
              <a:buSzTx/>
            </a:pPr>
            <a:endParaRPr lang="zh-CN" altLang="en-US">
              <a:sym typeface="+mn-ea"/>
            </a:endParaRPr>
          </a:p>
          <a:p>
            <a:pPr lvl="0" algn="l">
              <a:buClrTx/>
              <a:buSzTx/>
            </a:pPr>
            <a:endParaRPr lang="zh-CN" altLang="en-US">
              <a:sym typeface="+mn-ea"/>
            </a:endParaRPr>
          </a:p>
        </p:txBody>
      </p:sp>
      <p:sp>
        <p:nvSpPr>
          <p:cNvPr id="19" name="文本占位符 18"/>
          <p:cNvSpPr>
            <a:spLocks noGrp="1"/>
          </p:cNvSpPr>
          <p:nvPr>
            <p:ph type="body" sz="half" idx="53"/>
          </p:nvPr>
        </p:nvSpPr>
        <p:spPr>
          <a:xfrm>
            <a:off x="13873480" y="9023350"/>
            <a:ext cx="7045960" cy="852170"/>
          </a:xfrm>
        </p:spPr>
        <p:txBody>
          <a:bodyPr/>
          <a:p>
            <a:r>
              <a:rPr lang="zh-CN" altLang="en-US">
                <a:solidFill>
                  <a:srgbClr val="14506E"/>
                </a:solidFill>
              </a:rPr>
              <a:t>数</a:t>
            </a:r>
            <a:r>
              <a:rPr lang="zh-CN" altLang="en-US">
                <a:solidFill>
                  <a:srgbClr val="145373"/>
                </a:solidFill>
              </a:rPr>
              <a:t>字平台化</a:t>
            </a:r>
            <a:endParaRPr lang="zh-CN" altLang="en-US"/>
          </a:p>
          <a:p>
            <a:endParaRPr lang="zh-CN" altLang="en-US"/>
          </a:p>
        </p:txBody>
      </p:sp>
      <p:sp>
        <p:nvSpPr>
          <p:cNvPr id="2" name="文本占位符 17"/>
          <p:cNvSpPr>
            <a:spLocks noGrp="1"/>
          </p:cNvSpPr>
          <p:nvPr/>
        </p:nvSpPr>
        <p:spPr>
          <a:xfrm>
            <a:off x="14502130" y="7655560"/>
            <a:ext cx="6417310" cy="638175"/>
          </a:xfrm>
          <a:ln>
            <a:noFill/>
          </a:ln>
        </p:spPr>
        <p:txBody>
          <a:bodyPr vert="horz" rtlCol="0">
            <a:normAutofit/>
          </a:bodyPr>
          <a:lstStyle>
            <a:lvl1pPr marL="0" indent="0" algn="l" defTabSz="1828800" rtl="0" eaLnBrk="1" latinLnBrk="0" hangingPunct="1">
              <a:lnSpc>
                <a:spcPct val="90000"/>
              </a:lnSpc>
              <a:spcBef>
                <a:spcPct val="401000"/>
              </a:spcBef>
              <a:buFont typeface="Arial" panose="020B0604020202020204" pitchFamily="34" charset="0"/>
              <a:buNone/>
              <a:defRPr sz="2800" b="0" u="none" strike="noStrike" kern="0" cap="none" spc="380" normalizeH="0">
                <a:solidFill>
                  <a:srgbClr val="14506E"/>
                </a:solidFill>
                <a:uFillTx/>
                <a:latin typeface="微软雅黑" panose="020B0503020204020204" charset="-122"/>
                <a:ea typeface="微软雅黑" panose="020B0503020204020204" charset="-122"/>
                <a:cs typeface="Helvetica Fett" panose="020B0806030702040204" pitchFamily="34" charset="0"/>
              </a:defRPr>
            </a:lvl1pPr>
            <a:lvl2pPr marL="504190" indent="0" algn="l" defTabSz="1828800" rtl="0" eaLnBrk="1" latinLnBrk="0" hangingPunct="1">
              <a:lnSpc>
                <a:spcPct val="90000"/>
              </a:lnSpc>
              <a:spcBef>
                <a:spcPct val="201000"/>
              </a:spcBef>
              <a:buFont typeface="Arial" panose="020B0604020202020204" pitchFamily="34" charset="0"/>
              <a:buNone/>
              <a:defRPr sz="1545" kern="1200">
                <a:solidFill>
                  <a:schemeClr val="tx1"/>
                </a:solidFill>
                <a:latin typeface="+mn-lt"/>
                <a:ea typeface="+mn-ea"/>
                <a:cs typeface="+mn-cs"/>
              </a:defRPr>
            </a:lvl2pPr>
            <a:lvl3pPr marL="1007745" indent="0" algn="l" defTabSz="1828800" rtl="0" eaLnBrk="1" latinLnBrk="0" hangingPunct="1">
              <a:lnSpc>
                <a:spcPct val="90000"/>
              </a:lnSpc>
              <a:spcBef>
                <a:spcPct val="201000"/>
              </a:spcBef>
              <a:buFont typeface="Arial" panose="020B0604020202020204" pitchFamily="34" charset="0"/>
              <a:buNone/>
              <a:defRPr sz="1325" kern="1200">
                <a:solidFill>
                  <a:schemeClr val="tx1"/>
                </a:solidFill>
                <a:latin typeface="+mn-lt"/>
                <a:ea typeface="+mn-ea"/>
                <a:cs typeface="+mn-cs"/>
              </a:defRPr>
            </a:lvl3pPr>
            <a:lvl4pPr marL="1511935" indent="0" algn="l" defTabSz="1828800" rtl="0" eaLnBrk="1" latinLnBrk="0" hangingPunct="1">
              <a:lnSpc>
                <a:spcPct val="90000"/>
              </a:lnSpc>
              <a:spcBef>
                <a:spcPct val="201000"/>
              </a:spcBef>
              <a:buFont typeface="Arial" panose="020B0604020202020204" pitchFamily="34" charset="0"/>
              <a:buNone/>
              <a:defRPr sz="1100" kern="1200">
                <a:solidFill>
                  <a:schemeClr val="tx1"/>
                </a:solidFill>
                <a:latin typeface="+mn-lt"/>
                <a:ea typeface="+mn-ea"/>
                <a:cs typeface="+mn-cs"/>
              </a:defRPr>
            </a:lvl4pPr>
            <a:lvl5pPr marL="2016125" indent="0" algn="l" defTabSz="1828800" rtl="0" eaLnBrk="1" latinLnBrk="0" hangingPunct="1">
              <a:lnSpc>
                <a:spcPct val="90000"/>
              </a:lnSpc>
              <a:spcBef>
                <a:spcPct val="201000"/>
              </a:spcBef>
              <a:buFont typeface="Arial" panose="020B0604020202020204" pitchFamily="34" charset="0"/>
              <a:buNone/>
              <a:defRPr sz="1100" kern="1200">
                <a:solidFill>
                  <a:schemeClr val="tx1"/>
                </a:solidFill>
                <a:latin typeface="+mn-lt"/>
                <a:ea typeface="+mn-ea"/>
                <a:cs typeface="+mn-cs"/>
              </a:defRPr>
            </a:lvl5pPr>
            <a:lvl6pPr marL="2519680" indent="0" algn="l" defTabSz="1828800" rtl="0" eaLnBrk="1" latinLnBrk="0" hangingPunct="1">
              <a:lnSpc>
                <a:spcPct val="90000"/>
              </a:lnSpc>
              <a:spcBef>
                <a:spcPct val="201000"/>
              </a:spcBef>
              <a:buFont typeface="Arial" panose="020B0604020202020204" pitchFamily="34" charset="0"/>
              <a:buNone/>
              <a:defRPr sz="1100" kern="1200">
                <a:solidFill>
                  <a:schemeClr val="tx1"/>
                </a:solidFill>
                <a:latin typeface="+mn-lt"/>
                <a:ea typeface="+mn-ea"/>
                <a:cs typeface="+mn-cs"/>
              </a:defRPr>
            </a:lvl6pPr>
            <a:lvl7pPr marL="3023870" indent="0" algn="l" defTabSz="1828800" rtl="0" eaLnBrk="1" latinLnBrk="0" hangingPunct="1">
              <a:lnSpc>
                <a:spcPct val="90000"/>
              </a:lnSpc>
              <a:spcBef>
                <a:spcPct val="201000"/>
              </a:spcBef>
              <a:buFont typeface="Arial" panose="020B0604020202020204" pitchFamily="34" charset="0"/>
              <a:buNone/>
              <a:defRPr sz="1100" kern="1200">
                <a:solidFill>
                  <a:schemeClr val="tx1"/>
                </a:solidFill>
                <a:latin typeface="+mn-lt"/>
                <a:ea typeface="+mn-ea"/>
                <a:cs typeface="+mn-cs"/>
              </a:defRPr>
            </a:lvl7pPr>
            <a:lvl8pPr marL="3528060" indent="0" algn="l" defTabSz="1828800" rtl="0" eaLnBrk="1" latinLnBrk="0" hangingPunct="1">
              <a:lnSpc>
                <a:spcPct val="90000"/>
              </a:lnSpc>
              <a:spcBef>
                <a:spcPct val="201000"/>
              </a:spcBef>
              <a:buFont typeface="Arial" panose="020B0604020202020204" pitchFamily="34" charset="0"/>
              <a:buNone/>
              <a:defRPr sz="1100" kern="1200">
                <a:solidFill>
                  <a:schemeClr val="tx1"/>
                </a:solidFill>
                <a:latin typeface="+mn-lt"/>
                <a:ea typeface="+mn-ea"/>
                <a:cs typeface="+mn-cs"/>
              </a:defRPr>
            </a:lvl8pPr>
            <a:lvl9pPr marL="4031615" indent="0" algn="l" defTabSz="1828800" rtl="0" eaLnBrk="1" latinLnBrk="0" hangingPunct="1">
              <a:lnSpc>
                <a:spcPct val="90000"/>
              </a:lnSpc>
              <a:spcBef>
                <a:spcPct val="201000"/>
              </a:spcBef>
              <a:buFont typeface="Arial" panose="020B0604020202020204" pitchFamily="34" charset="0"/>
              <a:buNone/>
              <a:defRPr sz="1100" kern="1200">
                <a:solidFill>
                  <a:schemeClr val="tx1"/>
                </a:solidFill>
                <a:latin typeface="+mn-lt"/>
                <a:ea typeface="+mn-ea"/>
                <a:cs typeface="+mn-cs"/>
              </a:defRPr>
            </a:lvl9pPr>
          </a:lstStyle>
          <a:p>
            <a:pPr lvl="0" algn="l">
              <a:buClrTx/>
              <a:buSzTx/>
            </a:pPr>
            <a:r>
              <a:rPr lang="zh-CN" altLang="en-US">
                <a:sym typeface="+mn-ea"/>
              </a:rPr>
              <a:t>系统与</a:t>
            </a:r>
            <a:r>
              <a:rPr lang="zh-CN" altLang="en-US">
                <a:sym typeface="+mn-ea"/>
              </a:rPr>
              <a:t>软件</a:t>
            </a:r>
            <a:endParaRPr lang="zh-CN" altLang="en-US">
              <a:sym typeface="+mn-ea"/>
            </a:endParaRPr>
          </a:p>
          <a:p>
            <a:pPr lvl="0" algn="l">
              <a:buClrTx/>
              <a:buSzTx/>
            </a:pPr>
            <a:endParaRPr lang="zh-CN" altLang="en-US">
              <a:sym typeface="+mn-ea"/>
            </a:endParaRPr>
          </a:p>
          <a:p>
            <a:pPr lvl="0" algn="l">
              <a:buClrTx/>
              <a:buSzTx/>
            </a:pPr>
            <a:endParaRPr lang="zh-CN" altLang="en-US">
              <a:sym typeface="+mn-ea"/>
            </a:endParaRPr>
          </a:p>
        </p:txBody>
      </p:sp>
      <p:sp>
        <p:nvSpPr>
          <p:cNvPr id="3" name="文本占位符 17"/>
          <p:cNvSpPr>
            <a:spLocks noGrp="1"/>
          </p:cNvSpPr>
          <p:nvPr/>
        </p:nvSpPr>
        <p:spPr>
          <a:xfrm>
            <a:off x="14502130" y="8367395"/>
            <a:ext cx="6417310" cy="445770"/>
          </a:xfrm>
          <a:ln>
            <a:noFill/>
          </a:ln>
        </p:spPr>
        <p:txBody>
          <a:bodyPr/>
          <a:lstStyle>
            <a:lvl1pPr marL="0" indent="0" algn="l" defTabSz="1828800" rtl="0" eaLnBrk="1" latinLnBrk="0" hangingPunct="1">
              <a:lnSpc>
                <a:spcPct val="90000"/>
              </a:lnSpc>
              <a:spcBef>
                <a:spcPct val="401000"/>
              </a:spcBef>
              <a:buFont typeface="Arial" panose="020B0604020202020204" pitchFamily="34" charset="0"/>
              <a:buNone/>
              <a:defRPr sz="2800" b="0" u="none" strike="noStrike" kern="0" cap="none" spc="380" normalizeH="0">
                <a:solidFill>
                  <a:srgbClr val="14506E"/>
                </a:solidFill>
                <a:uFillTx/>
                <a:latin typeface="微软雅黑" panose="020B0503020204020204" charset="-122"/>
                <a:ea typeface="微软雅黑" panose="020B0503020204020204" charset="-122"/>
                <a:cs typeface="Helvetica Fett" panose="020B0806030702040204" pitchFamily="34" charset="0"/>
              </a:defRPr>
            </a:lvl1pPr>
            <a:lvl2pPr marL="504190" indent="0" algn="l" defTabSz="1828800" rtl="0" eaLnBrk="1" latinLnBrk="0" hangingPunct="1">
              <a:lnSpc>
                <a:spcPct val="90000"/>
              </a:lnSpc>
              <a:spcBef>
                <a:spcPct val="201000"/>
              </a:spcBef>
              <a:buFont typeface="Arial" panose="020B0604020202020204" pitchFamily="34" charset="0"/>
              <a:buNone/>
              <a:defRPr sz="1545" kern="1200">
                <a:solidFill>
                  <a:schemeClr val="tx1"/>
                </a:solidFill>
                <a:latin typeface="+mn-lt"/>
                <a:ea typeface="+mn-ea"/>
                <a:cs typeface="+mn-cs"/>
              </a:defRPr>
            </a:lvl2pPr>
            <a:lvl3pPr marL="1007745" indent="0" algn="l" defTabSz="1828800" rtl="0" eaLnBrk="1" latinLnBrk="0" hangingPunct="1">
              <a:lnSpc>
                <a:spcPct val="90000"/>
              </a:lnSpc>
              <a:spcBef>
                <a:spcPct val="201000"/>
              </a:spcBef>
              <a:buFont typeface="Arial" panose="020B0604020202020204" pitchFamily="34" charset="0"/>
              <a:buNone/>
              <a:defRPr sz="1325" kern="1200">
                <a:solidFill>
                  <a:schemeClr val="tx1"/>
                </a:solidFill>
                <a:latin typeface="+mn-lt"/>
                <a:ea typeface="+mn-ea"/>
                <a:cs typeface="+mn-cs"/>
              </a:defRPr>
            </a:lvl3pPr>
            <a:lvl4pPr marL="1511935" indent="0" algn="l" defTabSz="1828800" rtl="0" eaLnBrk="1" latinLnBrk="0" hangingPunct="1">
              <a:lnSpc>
                <a:spcPct val="90000"/>
              </a:lnSpc>
              <a:spcBef>
                <a:spcPct val="201000"/>
              </a:spcBef>
              <a:buFont typeface="Arial" panose="020B0604020202020204" pitchFamily="34" charset="0"/>
              <a:buNone/>
              <a:defRPr sz="1100" kern="1200">
                <a:solidFill>
                  <a:schemeClr val="tx1"/>
                </a:solidFill>
                <a:latin typeface="+mn-lt"/>
                <a:ea typeface="+mn-ea"/>
                <a:cs typeface="+mn-cs"/>
              </a:defRPr>
            </a:lvl4pPr>
            <a:lvl5pPr marL="2016125" indent="0" algn="l" defTabSz="1828800" rtl="0" eaLnBrk="1" latinLnBrk="0" hangingPunct="1">
              <a:lnSpc>
                <a:spcPct val="90000"/>
              </a:lnSpc>
              <a:spcBef>
                <a:spcPct val="201000"/>
              </a:spcBef>
              <a:buFont typeface="Arial" panose="020B0604020202020204" pitchFamily="34" charset="0"/>
              <a:buNone/>
              <a:defRPr sz="1100" kern="1200">
                <a:solidFill>
                  <a:schemeClr val="tx1"/>
                </a:solidFill>
                <a:latin typeface="+mn-lt"/>
                <a:ea typeface="+mn-ea"/>
                <a:cs typeface="+mn-cs"/>
              </a:defRPr>
            </a:lvl5pPr>
            <a:lvl6pPr marL="2519680" indent="0" algn="l" defTabSz="1828800" rtl="0" eaLnBrk="1" latinLnBrk="0" hangingPunct="1">
              <a:lnSpc>
                <a:spcPct val="90000"/>
              </a:lnSpc>
              <a:spcBef>
                <a:spcPct val="201000"/>
              </a:spcBef>
              <a:buFont typeface="Arial" panose="020B0604020202020204" pitchFamily="34" charset="0"/>
              <a:buNone/>
              <a:defRPr sz="1100" kern="1200">
                <a:solidFill>
                  <a:schemeClr val="tx1"/>
                </a:solidFill>
                <a:latin typeface="+mn-lt"/>
                <a:ea typeface="+mn-ea"/>
                <a:cs typeface="+mn-cs"/>
              </a:defRPr>
            </a:lvl6pPr>
            <a:lvl7pPr marL="3023870" indent="0" algn="l" defTabSz="1828800" rtl="0" eaLnBrk="1" latinLnBrk="0" hangingPunct="1">
              <a:lnSpc>
                <a:spcPct val="90000"/>
              </a:lnSpc>
              <a:spcBef>
                <a:spcPct val="201000"/>
              </a:spcBef>
              <a:buFont typeface="Arial" panose="020B0604020202020204" pitchFamily="34" charset="0"/>
              <a:buNone/>
              <a:defRPr sz="1100" kern="1200">
                <a:solidFill>
                  <a:schemeClr val="tx1"/>
                </a:solidFill>
                <a:latin typeface="+mn-lt"/>
                <a:ea typeface="+mn-ea"/>
                <a:cs typeface="+mn-cs"/>
              </a:defRPr>
            </a:lvl7pPr>
            <a:lvl8pPr marL="3528060" indent="0" algn="l" defTabSz="1828800" rtl="0" eaLnBrk="1" latinLnBrk="0" hangingPunct="1">
              <a:lnSpc>
                <a:spcPct val="90000"/>
              </a:lnSpc>
              <a:spcBef>
                <a:spcPct val="201000"/>
              </a:spcBef>
              <a:buFont typeface="Arial" panose="020B0604020202020204" pitchFamily="34" charset="0"/>
              <a:buNone/>
              <a:defRPr sz="1100" kern="1200">
                <a:solidFill>
                  <a:schemeClr val="tx1"/>
                </a:solidFill>
                <a:latin typeface="+mn-lt"/>
                <a:ea typeface="+mn-ea"/>
                <a:cs typeface="+mn-cs"/>
              </a:defRPr>
            </a:lvl8pPr>
            <a:lvl9pPr marL="4031615" indent="0" algn="l" defTabSz="1828800" rtl="0" eaLnBrk="1" latinLnBrk="0" hangingPunct="1">
              <a:lnSpc>
                <a:spcPct val="90000"/>
              </a:lnSpc>
              <a:spcBef>
                <a:spcPct val="201000"/>
              </a:spcBef>
              <a:buFont typeface="Arial" panose="020B0604020202020204" pitchFamily="34" charset="0"/>
              <a:buNone/>
              <a:defRPr sz="1100" kern="1200">
                <a:solidFill>
                  <a:schemeClr val="tx1"/>
                </a:solidFill>
                <a:latin typeface="+mn-lt"/>
                <a:ea typeface="+mn-ea"/>
                <a:cs typeface="+mn-cs"/>
              </a:defRPr>
            </a:lvl9pPr>
          </a:lstStyle>
          <a:p>
            <a:r>
              <a:rPr lang="zh-CN" altLang="en-US">
                <a:solidFill>
                  <a:schemeClr val="bg2"/>
                </a:solidFill>
              </a:rPr>
              <a:t>质量管理</a:t>
            </a:r>
            <a:endParaRPr lang="zh-CN" altLang="en-US"/>
          </a:p>
          <a:p>
            <a:pPr algn="l">
              <a:buClrTx/>
              <a:buSzTx/>
            </a:pPr>
            <a:endParaRPr lang="zh-CN" altLang="en-US"/>
          </a:p>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汽车行业标准</a:t>
            </a:r>
            <a:r>
              <a:rPr lang="zh-CN" altLang="en-US"/>
              <a:t>要求</a:t>
            </a:r>
            <a:endParaRPr lang="zh-CN" altLang="en-US"/>
          </a:p>
        </p:txBody>
      </p:sp>
      <p:sp>
        <p:nvSpPr>
          <p:cNvPr id="3" name="文本占位符 2"/>
          <p:cNvSpPr>
            <a:spLocks noGrp="1"/>
          </p:cNvSpPr>
          <p:nvPr>
            <p:ph type="body" sz="quarter" idx="82"/>
          </p:nvPr>
        </p:nvSpPr>
        <p:spPr/>
        <p:txBody>
          <a:bodyPr/>
          <a:p>
            <a:endParaRPr lang="zh-CN" altLang="en-US"/>
          </a:p>
        </p:txBody>
      </p:sp>
      <p:sp>
        <p:nvSpPr>
          <p:cNvPr id="4" name="文本占位符 3"/>
          <p:cNvSpPr>
            <a:spLocks noGrp="1"/>
          </p:cNvSpPr>
          <p:nvPr>
            <p:ph type="body" sz="quarter" idx="85"/>
          </p:nvPr>
        </p:nvSpPr>
        <p:spPr/>
        <p:txBody>
          <a:bodyPr/>
          <a:p>
            <a:endParaRPr lang="zh-CN" altLang="en-US"/>
          </a:p>
        </p:txBody>
      </p:sp>
      <p:grpSp>
        <p:nvGrpSpPr>
          <p:cNvPr id="20" name="Group 19"/>
          <p:cNvGrpSpPr/>
          <p:nvPr/>
        </p:nvGrpSpPr>
        <p:grpSpPr>
          <a:xfrm>
            <a:off x="10186671" y="8001001"/>
            <a:ext cx="13083540" cy="1195070"/>
            <a:chOff x="3607923" y="2648924"/>
            <a:chExt cx="9525912" cy="601200"/>
          </a:xfrm>
        </p:grpSpPr>
        <p:sp>
          <p:nvSpPr>
            <p:cNvPr id="21" name="Rectangle 20"/>
            <p:cNvSpPr/>
            <p:nvPr/>
          </p:nvSpPr>
          <p:spPr>
            <a:xfrm>
              <a:off x="6141046" y="2648924"/>
              <a:ext cx="6992789" cy="601200"/>
            </a:xfrm>
            <a:prstGeom prst="rect">
              <a:avLst/>
            </a:prstGeom>
            <a:solidFill>
              <a:schemeClr val="accent1">
                <a:lumMod val="20000"/>
                <a:lumOff val="80000"/>
              </a:schemeClr>
            </a:solidFill>
          </p:spPr>
          <p:txBody>
            <a:bodyPr wrap="square" lIns="540000" tIns="72000" rIns="72000" bIns="72000" rtlCol="0" anchor="ctr">
              <a:noAutofit/>
            </a:bodyPr>
            <a:p>
              <a:pPr marL="171450" indent="-171450" defTabSz="457200">
                <a:buSzPct val="90000"/>
                <a:buFont typeface=".PingFang SC Regular"/>
                <a:buChar char="ⓘ"/>
              </a:pPr>
              <a:r>
                <a:rPr lang="en-GB" sz="2400" i="1" dirty="0">
                  <a:solidFill>
                    <a:srgbClr val="0064FF"/>
                  </a:solidFill>
                  <a:latin typeface="微软雅黑" panose="020B0503020204020204" charset="-122"/>
                  <a:ea typeface="微软雅黑" panose="020B0503020204020204" charset="-122"/>
                </a:rPr>
                <a:t>ISO/SAE 21434、ISO/AWE 24089</a:t>
              </a:r>
              <a:r>
                <a:rPr lang="zh-CN" altLang="en-US" sz="2400" i="1" dirty="0">
                  <a:solidFill>
                    <a:srgbClr val="0064FF"/>
                  </a:solidFill>
                  <a:latin typeface="微软雅黑" panose="020B0503020204020204" charset="-122"/>
                  <a:ea typeface="微软雅黑" panose="020B0503020204020204" charset="-122"/>
                </a:rPr>
                <a:t>以满足</a:t>
              </a:r>
              <a:r>
                <a:rPr lang="en-GB" sz="2400" i="1" dirty="0">
                  <a:solidFill>
                    <a:srgbClr val="0064FF"/>
                  </a:solidFill>
                  <a:latin typeface="微软雅黑" panose="020B0503020204020204" charset="-122"/>
                  <a:ea typeface="微软雅黑" panose="020B0503020204020204" charset="-122"/>
                </a:rPr>
                <a:t>UNECE</a:t>
              </a:r>
              <a:r>
                <a:rPr lang="zh-CN" altLang="en-US" sz="2400" i="1" dirty="0">
                  <a:solidFill>
                    <a:srgbClr val="0064FF"/>
                  </a:solidFill>
                  <a:latin typeface="微软雅黑" panose="020B0503020204020204" charset="-122"/>
                  <a:ea typeface="微软雅黑" panose="020B0503020204020204" charset="-122"/>
                </a:rPr>
                <a:t>和欧盟法规</a:t>
              </a:r>
              <a:endParaRPr lang="en-GB" sz="2400" i="1" dirty="0">
                <a:solidFill>
                  <a:srgbClr val="0064FF"/>
                </a:solidFill>
                <a:latin typeface="微软雅黑" panose="020B0503020204020204" charset="-122"/>
                <a:ea typeface="微软雅黑" panose="020B0503020204020204" charset="-122"/>
              </a:endParaRPr>
            </a:p>
            <a:p>
              <a:pPr marL="171450" indent="-171450" defTabSz="457200">
                <a:buSzPct val="90000"/>
                <a:buFont typeface="Arial Unicode MS" panose="020B0604020202020204" pitchFamily="34" charset="-128"/>
                <a:buChar char="☛"/>
              </a:pPr>
              <a:r>
                <a:rPr lang="zh-CN" altLang="en-US" sz="2800" dirty="0">
                  <a:solidFill>
                    <a:srgbClr val="000000"/>
                  </a:solidFill>
                  <a:latin typeface="微软雅黑" panose="020B0503020204020204" charset="-122"/>
                  <a:ea typeface="微软雅黑" panose="020B0503020204020204" charset="-122"/>
                </a:rPr>
                <a:t>禁止黑客漏洞和</a:t>
              </a:r>
              <a:r>
                <a:rPr lang="en-GB" sz="2800" dirty="0">
                  <a:solidFill>
                    <a:srgbClr val="000000"/>
                  </a:solidFill>
                  <a:latin typeface="微软雅黑" panose="020B0503020204020204" charset="-122"/>
                  <a:ea typeface="微软雅黑" panose="020B0503020204020204" charset="-122"/>
                </a:rPr>
                <a:t>OTA</a:t>
              </a:r>
              <a:r>
                <a:rPr lang="zh-CN" altLang="en-US" sz="2800" dirty="0">
                  <a:solidFill>
                    <a:srgbClr val="000000"/>
                  </a:solidFill>
                  <a:latin typeface="微软雅黑" panose="020B0503020204020204" charset="-122"/>
                  <a:ea typeface="微软雅黑" panose="020B0503020204020204" charset="-122"/>
                </a:rPr>
                <a:t>标准的安全措施</a:t>
              </a:r>
              <a:endParaRPr lang="en-GB" sz="2800" dirty="0">
                <a:solidFill>
                  <a:srgbClr val="000000"/>
                </a:solidFill>
                <a:latin typeface="微软雅黑" panose="020B0503020204020204" charset="-122"/>
                <a:ea typeface="微软雅黑" panose="020B0503020204020204" charset="-122"/>
              </a:endParaRPr>
            </a:p>
          </p:txBody>
        </p:sp>
        <p:sp>
          <p:nvSpPr>
            <p:cNvPr id="22" name="Rectangle 21"/>
            <p:cNvSpPr/>
            <p:nvPr/>
          </p:nvSpPr>
          <p:spPr>
            <a:xfrm flipH="1">
              <a:off x="3607923" y="2648924"/>
              <a:ext cx="2200790" cy="601200"/>
            </a:xfrm>
            <a:prstGeom prst="rect">
              <a:avLst/>
            </a:prstGeom>
            <a:solidFill>
              <a:schemeClr val="tx2"/>
            </a:solidFill>
          </p:spPr>
          <p:txBody>
            <a:bodyPr wrap="square" lIns="0" tIns="0" rIns="144000" bIns="0" rtlCol="0" anchor="ctr">
              <a:noAutofit/>
            </a:bodyPr>
            <a:p>
              <a:pPr algn="ctr" defTabSz="457200"/>
              <a:r>
                <a:rPr lang="en-GB" sz="2400" dirty="0">
                  <a:solidFill>
                    <a:srgbClr val="FFFFFF"/>
                  </a:solidFill>
                  <a:latin typeface="微软雅黑" panose="020B0503020204020204" charset="-122"/>
                  <a:ea typeface="微软雅黑" panose="020B0503020204020204" charset="-122"/>
                </a:rPr>
                <a:t>Cybersecurity</a:t>
              </a:r>
              <a:endParaRPr lang="en-GB" sz="2400" dirty="0">
                <a:solidFill>
                  <a:srgbClr val="FFFFFF"/>
                </a:solidFill>
                <a:latin typeface="微软雅黑" panose="020B0503020204020204" charset="-122"/>
                <a:ea typeface="微软雅黑" panose="020B0503020204020204" charset="-122"/>
              </a:endParaRPr>
            </a:p>
          </p:txBody>
        </p:sp>
      </p:grpSp>
      <p:sp>
        <p:nvSpPr>
          <p:cNvPr id="7" name="Rectangle 29"/>
          <p:cNvSpPr/>
          <p:nvPr/>
        </p:nvSpPr>
        <p:spPr>
          <a:xfrm>
            <a:off x="13562330" y="6242050"/>
            <a:ext cx="9707245" cy="1104900"/>
          </a:xfrm>
          <a:prstGeom prst="rect">
            <a:avLst/>
          </a:prstGeom>
          <a:solidFill>
            <a:srgbClr val="6F6F6F">
              <a:lumMod val="20000"/>
              <a:lumOff val="80000"/>
            </a:srgbClr>
          </a:solidFill>
        </p:spPr>
        <p:txBody>
          <a:bodyPr wrap="square" lIns="540000" tIns="72000" rIns="72000" bIns="72000" rtlCol="0" anchor="ctr">
            <a:noAutofit/>
          </a:bodyPr>
          <a:p>
            <a:pPr marL="171450" indent="-171450" defTabSz="457200">
              <a:buSzPct val="90000"/>
              <a:buFont typeface=".PingFang SC Regular"/>
              <a:buChar char="ⓘ"/>
            </a:pPr>
            <a:r>
              <a:rPr lang="en-GB" sz="2400" i="1" dirty="0">
                <a:solidFill>
                  <a:srgbClr val="0064FF"/>
                </a:solidFill>
                <a:latin typeface="微软雅黑" panose="020B0503020204020204" charset="-122"/>
                <a:ea typeface="微软雅黑" panose="020B0503020204020204" charset="-122"/>
              </a:rPr>
              <a:t>SOTIF</a:t>
            </a:r>
            <a:r>
              <a:rPr lang="zh-CN" altLang="en-US" sz="2400" i="1" dirty="0">
                <a:solidFill>
                  <a:srgbClr val="0064FF"/>
                </a:solidFill>
                <a:latin typeface="微软雅黑" panose="020B0503020204020204" charset="-122"/>
                <a:ea typeface="微软雅黑" panose="020B0503020204020204" charset="-122"/>
              </a:rPr>
              <a:t> </a:t>
            </a:r>
            <a:r>
              <a:rPr lang="en-US" altLang="zh-CN" sz="2400" i="1" dirty="0">
                <a:solidFill>
                  <a:srgbClr val="0064FF"/>
                </a:solidFill>
                <a:latin typeface="微软雅黑" panose="020B0503020204020204" charset="-122"/>
                <a:ea typeface="微软雅黑" panose="020B0503020204020204" charset="-122"/>
              </a:rPr>
              <a:t>-</a:t>
            </a:r>
            <a:r>
              <a:rPr lang="zh-CN" altLang="en-US" sz="2400" i="1" dirty="0">
                <a:solidFill>
                  <a:srgbClr val="0064FF"/>
                </a:solidFill>
                <a:latin typeface="微软雅黑" panose="020B0503020204020204" charset="-122"/>
                <a:ea typeface="微软雅黑" panose="020B0503020204020204" charset="-122"/>
              </a:rPr>
              <a:t> </a:t>
            </a:r>
            <a:r>
              <a:rPr lang="en-GB" sz="2400" i="1" dirty="0">
                <a:solidFill>
                  <a:srgbClr val="0064FF"/>
                </a:solidFill>
                <a:latin typeface="微软雅黑" panose="020B0503020204020204" charset="-122"/>
                <a:ea typeface="微软雅黑" panose="020B0503020204020204" charset="-122"/>
              </a:rPr>
              <a:t>ISO/PAS 21448</a:t>
            </a:r>
            <a:r>
              <a:rPr lang="zh-CN" altLang="en-US" sz="2400" i="1" dirty="0">
                <a:solidFill>
                  <a:srgbClr val="0064FF"/>
                </a:solidFill>
                <a:latin typeface="微软雅黑" panose="020B0503020204020204" charset="-122"/>
                <a:ea typeface="微软雅黑" panose="020B0503020204020204" charset="-122"/>
              </a:rPr>
              <a:t>标准</a:t>
            </a:r>
            <a:endParaRPr lang="en-GB" sz="2400" i="1" dirty="0">
              <a:solidFill>
                <a:srgbClr val="0064FF"/>
              </a:solidFill>
              <a:latin typeface="微软雅黑" panose="020B0503020204020204" charset="-122"/>
              <a:ea typeface="微软雅黑" panose="020B0503020204020204" charset="-122"/>
            </a:endParaRPr>
          </a:p>
          <a:p>
            <a:pPr marL="171450" indent="-171450" defTabSz="457200">
              <a:buSzPct val="90000"/>
              <a:buFont typeface="Arial Unicode MS" panose="020B0604020202020204" pitchFamily="34" charset="-128"/>
              <a:buChar char="☛"/>
            </a:pPr>
            <a:r>
              <a:rPr lang="zh-CN" altLang="en-US" sz="2800" dirty="0">
                <a:solidFill>
                  <a:srgbClr val="000000"/>
                </a:solidFill>
                <a:latin typeface="微软雅黑" panose="020B0503020204020204" charset="-122"/>
                <a:ea typeface="微软雅黑" panose="020B0503020204020204" charset="-122"/>
              </a:rPr>
              <a:t>无故障时的安全性（依赖于态势感知的功能</a:t>
            </a:r>
            <a:r>
              <a:rPr lang="en-US" altLang="zh-CN" sz="2800" dirty="0">
                <a:solidFill>
                  <a:srgbClr val="000000"/>
                </a:solidFill>
                <a:latin typeface="微软雅黑" panose="020B0503020204020204" charset="-122"/>
                <a:ea typeface="微软雅黑" panose="020B0503020204020204" charset="-122"/>
              </a:rPr>
              <a:t>-</a:t>
            </a:r>
            <a:r>
              <a:rPr lang="zh-CN" altLang="en-US" sz="2800" dirty="0">
                <a:solidFill>
                  <a:srgbClr val="000000"/>
                </a:solidFill>
                <a:latin typeface="微软雅黑" panose="020B0503020204020204" charset="-122"/>
                <a:ea typeface="微软雅黑" panose="020B0503020204020204" charset="-122"/>
              </a:rPr>
              <a:t>自主系统）</a:t>
            </a:r>
            <a:endParaRPr lang="en-GB" sz="2800" dirty="0">
              <a:solidFill>
                <a:srgbClr val="000000"/>
              </a:solidFill>
              <a:latin typeface="微软雅黑" panose="020B0503020204020204" charset="-122"/>
              <a:ea typeface="微软雅黑" panose="020B0503020204020204" charset="-122"/>
            </a:endParaRPr>
          </a:p>
        </p:txBody>
      </p:sp>
      <p:sp>
        <p:nvSpPr>
          <p:cNvPr id="8" name="Rectangle 30"/>
          <p:cNvSpPr/>
          <p:nvPr/>
        </p:nvSpPr>
        <p:spPr>
          <a:xfrm flipH="1">
            <a:off x="10186670" y="6235700"/>
            <a:ext cx="3022600" cy="1123950"/>
          </a:xfrm>
          <a:prstGeom prst="rect">
            <a:avLst/>
          </a:prstGeom>
          <a:solidFill>
            <a:schemeClr val="accent3">
              <a:lumMod val="75000"/>
            </a:schemeClr>
          </a:solidFill>
        </p:spPr>
        <p:txBody>
          <a:bodyPr wrap="square" lIns="0" tIns="0" rIns="144000" bIns="0" rtlCol="0" anchor="ctr">
            <a:noAutofit/>
          </a:bodyPr>
          <a:p>
            <a:pPr algn="ctr" defTabSz="457200"/>
            <a:r>
              <a:rPr lang="en-GB" sz="2400" dirty="0">
                <a:solidFill>
                  <a:srgbClr val="FFFFFF"/>
                </a:solidFill>
                <a:latin typeface="微软雅黑" panose="020B0503020204020204" charset="-122"/>
                <a:ea typeface="微软雅黑" panose="020B0503020204020204" charset="-122"/>
              </a:rPr>
              <a:t>SOTIF</a:t>
            </a:r>
            <a:endParaRPr lang="en-GB" sz="2400" dirty="0">
              <a:solidFill>
                <a:srgbClr val="FFFFFF"/>
              </a:solidFill>
              <a:latin typeface="微软雅黑" panose="020B0503020204020204" charset="-122"/>
              <a:ea typeface="微软雅黑" panose="020B0503020204020204" charset="-122"/>
            </a:endParaRPr>
          </a:p>
        </p:txBody>
      </p:sp>
      <p:pic>
        <p:nvPicPr>
          <p:cNvPr id="9" name="图片 8"/>
          <p:cNvPicPr>
            <a:picLocks noChangeAspect="1"/>
          </p:cNvPicPr>
          <p:nvPr/>
        </p:nvPicPr>
        <p:blipFill>
          <a:blip r:embed="rId1"/>
          <a:stretch>
            <a:fillRect/>
          </a:stretch>
        </p:blipFill>
        <p:spPr>
          <a:xfrm>
            <a:off x="1380490" y="2574290"/>
            <a:ext cx="7479665" cy="8567420"/>
          </a:xfrm>
          <a:prstGeom prst="rect">
            <a:avLst/>
          </a:prstGeom>
        </p:spPr>
      </p:pic>
      <p:sp>
        <p:nvSpPr>
          <p:cNvPr id="16" name="Rectangle 29"/>
          <p:cNvSpPr/>
          <p:nvPr/>
        </p:nvSpPr>
        <p:spPr>
          <a:xfrm>
            <a:off x="13562965" y="4411345"/>
            <a:ext cx="9707245" cy="1226820"/>
          </a:xfrm>
          <a:prstGeom prst="rect">
            <a:avLst/>
          </a:prstGeom>
          <a:solidFill>
            <a:srgbClr val="DEEBF7"/>
          </a:solidFill>
        </p:spPr>
        <p:txBody>
          <a:bodyPr wrap="square" lIns="540000" tIns="72000" rIns="72000" bIns="72000" rtlCol="0" anchor="ctr">
            <a:noAutofit/>
          </a:bodyPr>
          <a:p>
            <a:pPr marL="171450" indent="-171450" defTabSz="457200">
              <a:buSzPct val="90000"/>
              <a:buFont typeface=".PingFang SC Regular"/>
              <a:buChar char="ⓘ"/>
            </a:pPr>
            <a:r>
              <a:rPr lang="en-US" altLang="zh-CN" sz="2400" i="1" dirty="0">
                <a:solidFill>
                  <a:srgbClr val="0064FF"/>
                </a:solidFill>
                <a:latin typeface="微软雅黑" panose="020B0503020204020204" charset="-122"/>
                <a:ea typeface="微软雅黑" panose="020B0503020204020204" charset="-122"/>
                <a:sym typeface="+mn-ea"/>
              </a:rPr>
              <a:t>ISO-26262</a:t>
            </a:r>
            <a:r>
              <a:rPr lang="zh-CN" altLang="en-US" sz="2400" i="1" dirty="0">
                <a:solidFill>
                  <a:srgbClr val="0064FF"/>
                </a:solidFill>
                <a:latin typeface="微软雅黑" panose="020B0503020204020204" charset="-122"/>
                <a:ea typeface="微软雅黑" panose="020B0503020204020204" charset="-122"/>
                <a:sym typeface="+mn-ea"/>
              </a:rPr>
              <a:t>汽车功能安全标准</a:t>
            </a:r>
            <a:endParaRPr lang="en-GB" sz="2400" i="1" dirty="0">
              <a:solidFill>
                <a:srgbClr val="0064FF"/>
              </a:solidFill>
              <a:latin typeface="微软雅黑" panose="020B0503020204020204" charset="-122"/>
              <a:ea typeface="微软雅黑" panose="020B0503020204020204" charset="-122"/>
            </a:endParaRPr>
          </a:p>
          <a:p>
            <a:pPr marL="171450" indent="-171450" defTabSz="457200">
              <a:buSzPct val="90000"/>
              <a:buFont typeface="Arial Unicode MS" panose="020B0604020202020204" pitchFamily="34" charset="-128"/>
              <a:buChar char="☛"/>
            </a:pPr>
            <a:r>
              <a:rPr lang="zh-CN" altLang="en-US" sz="2800" dirty="0">
                <a:solidFill>
                  <a:srgbClr val="000000"/>
                </a:solidFill>
                <a:latin typeface="微软雅黑" panose="020B0503020204020204" charset="-122"/>
                <a:ea typeface="微软雅黑" panose="020B0503020204020204" charset="-122"/>
                <a:sym typeface="+mn-ea"/>
              </a:rPr>
              <a:t>基于危险分析的安全概念，安全目标，禁止源于系统运行的危险</a:t>
            </a:r>
            <a:endParaRPr lang="en-GB" sz="2800" dirty="0">
              <a:solidFill>
                <a:srgbClr val="000000"/>
              </a:solidFill>
              <a:latin typeface="微软雅黑" panose="020B0503020204020204" charset="-122"/>
              <a:ea typeface="微软雅黑" panose="020B0503020204020204" charset="-122"/>
            </a:endParaRPr>
          </a:p>
        </p:txBody>
      </p:sp>
      <p:sp>
        <p:nvSpPr>
          <p:cNvPr id="17" name="Rectangle 30"/>
          <p:cNvSpPr/>
          <p:nvPr/>
        </p:nvSpPr>
        <p:spPr>
          <a:xfrm flipH="1">
            <a:off x="10186670" y="4411980"/>
            <a:ext cx="3022600" cy="1218565"/>
          </a:xfrm>
          <a:prstGeom prst="rect">
            <a:avLst/>
          </a:prstGeom>
          <a:solidFill>
            <a:srgbClr val="44546A"/>
          </a:solidFill>
        </p:spPr>
        <p:txBody>
          <a:bodyPr wrap="square" lIns="0" tIns="0" rIns="144000" bIns="0" rtlCol="0" anchor="ctr">
            <a:noAutofit/>
          </a:bodyPr>
          <a:p>
            <a:pPr algn="ctr" defTabSz="457200"/>
            <a:r>
              <a:rPr lang="en-US" altLang="en-GB" sz="2400" dirty="0">
                <a:solidFill>
                  <a:srgbClr val="FFFFFF"/>
                </a:solidFill>
                <a:latin typeface="微软雅黑" panose="020B0503020204020204" charset="-122"/>
                <a:ea typeface="微软雅黑" panose="020B0503020204020204" charset="-122"/>
              </a:rPr>
              <a:t>Functional Safety</a:t>
            </a:r>
            <a:endParaRPr lang="en-US" altLang="en-GB" sz="2400" dirty="0">
              <a:solidFill>
                <a:srgbClr val="FFFFFF"/>
              </a:solidFill>
              <a:latin typeface="微软雅黑" panose="020B0503020204020204" charset="-122"/>
              <a:ea typeface="微软雅黑" panose="020B0503020204020204" charset="-122"/>
            </a:endParaRPr>
          </a:p>
        </p:txBody>
      </p:sp>
      <p:sp>
        <p:nvSpPr>
          <p:cNvPr id="19" name="Rectangle 29"/>
          <p:cNvSpPr/>
          <p:nvPr/>
        </p:nvSpPr>
        <p:spPr>
          <a:xfrm>
            <a:off x="13563600" y="2656205"/>
            <a:ext cx="9705340" cy="1226820"/>
          </a:xfrm>
          <a:prstGeom prst="rect">
            <a:avLst/>
          </a:prstGeom>
          <a:solidFill>
            <a:srgbClr val="DEEBF7"/>
          </a:solidFill>
        </p:spPr>
        <p:txBody>
          <a:bodyPr wrap="square" lIns="540000" tIns="72000" rIns="72000" bIns="72000" rtlCol="0" anchor="ctr">
            <a:noAutofit/>
          </a:bodyPr>
          <a:p>
            <a:pPr marL="171450" indent="-171450" defTabSz="457200">
              <a:buSzPct val="90000"/>
              <a:buFont typeface=".PingFang SC Regular"/>
              <a:buChar char="ⓘ"/>
            </a:pPr>
            <a:r>
              <a:rPr lang="zh-CN" altLang="en-US" sz="2400" i="1" dirty="0">
                <a:solidFill>
                  <a:srgbClr val="0064FF"/>
                </a:solidFill>
                <a:latin typeface="微软雅黑" panose="020B0503020204020204" charset="-122"/>
                <a:ea typeface="微软雅黑" panose="020B0503020204020204" charset="-122"/>
                <a:sym typeface="+mn-ea"/>
              </a:rPr>
              <a:t>源自</a:t>
            </a:r>
            <a:r>
              <a:rPr lang="en-GB" sz="2400" i="1" dirty="0">
                <a:solidFill>
                  <a:srgbClr val="0064FF"/>
                </a:solidFill>
                <a:latin typeface="微软雅黑" panose="020B0503020204020204" charset="-122"/>
                <a:ea typeface="微软雅黑" panose="020B0503020204020204" charset="-122"/>
                <a:sym typeface="+mn-ea"/>
              </a:rPr>
              <a:t>ISO 15504（SPICE）</a:t>
            </a:r>
            <a:r>
              <a:rPr lang="zh-CN" altLang="en-US" sz="2400" i="1" dirty="0">
                <a:solidFill>
                  <a:srgbClr val="0064FF"/>
                </a:solidFill>
                <a:latin typeface="微软雅黑" panose="020B0503020204020204" charset="-122"/>
                <a:ea typeface="微软雅黑" panose="020B0503020204020204" charset="-122"/>
                <a:sym typeface="+mn-ea"/>
              </a:rPr>
              <a:t>的过程成熟度模型</a:t>
            </a:r>
            <a:endParaRPr lang="en-GB" sz="2400" i="1" dirty="0">
              <a:solidFill>
                <a:srgbClr val="0064FF"/>
              </a:solidFill>
              <a:latin typeface="微软雅黑" panose="020B0503020204020204" charset="-122"/>
              <a:ea typeface="微软雅黑" panose="020B0503020204020204" charset="-122"/>
            </a:endParaRPr>
          </a:p>
          <a:p>
            <a:pPr marL="171450" indent="-171450" defTabSz="457200">
              <a:buSzPct val="90000"/>
              <a:buFont typeface="Arial Unicode MS" panose="020B0604020202020204" pitchFamily="34" charset="-128"/>
              <a:buChar char="☛"/>
            </a:pPr>
            <a:r>
              <a:rPr lang="zh-CN" altLang="en-US" sz="2800" dirty="0">
                <a:solidFill>
                  <a:srgbClr val="000000"/>
                </a:solidFill>
                <a:latin typeface="微软雅黑" panose="020B0503020204020204" charset="-122"/>
                <a:ea typeface="微软雅黑" panose="020B0503020204020204" charset="-122"/>
                <a:sym typeface="+mn-ea"/>
              </a:rPr>
              <a:t>开发过程的成熟度，以实现高工作产品质量（通常，系统和软件过程需要</a:t>
            </a:r>
            <a:r>
              <a:rPr lang="en-US" altLang="zh-CN" sz="2800" dirty="0">
                <a:solidFill>
                  <a:srgbClr val="000000"/>
                </a:solidFill>
                <a:latin typeface="微软雅黑" panose="020B0503020204020204" charset="-122"/>
                <a:ea typeface="微软雅黑" panose="020B0503020204020204" charset="-122"/>
                <a:sym typeface="+mn-ea"/>
              </a:rPr>
              <a:t>2-3</a:t>
            </a:r>
            <a:r>
              <a:rPr lang="zh-CN" altLang="en-US" sz="2800" dirty="0">
                <a:solidFill>
                  <a:srgbClr val="000000"/>
                </a:solidFill>
                <a:latin typeface="微软雅黑" panose="020B0503020204020204" charset="-122"/>
                <a:ea typeface="微软雅黑" panose="020B0503020204020204" charset="-122"/>
                <a:sym typeface="+mn-ea"/>
              </a:rPr>
              <a:t>级）</a:t>
            </a:r>
            <a:endParaRPr lang="en-GB" sz="2800" dirty="0">
              <a:solidFill>
                <a:srgbClr val="000000"/>
              </a:solidFill>
              <a:latin typeface="微软雅黑" panose="020B0503020204020204" charset="-122"/>
              <a:ea typeface="微软雅黑" panose="020B0503020204020204" charset="-122"/>
            </a:endParaRPr>
          </a:p>
        </p:txBody>
      </p:sp>
      <p:sp>
        <p:nvSpPr>
          <p:cNvPr id="26" name="Rectangle 30"/>
          <p:cNvSpPr/>
          <p:nvPr/>
        </p:nvSpPr>
        <p:spPr>
          <a:xfrm flipH="1">
            <a:off x="10186670" y="2672715"/>
            <a:ext cx="3022600" cy="1210310"/>
          </a:xfrm>
          <a:prstGeom prst="rect">
            <a:avLst/>
          </a:prstGeom>
          <a:solidFill>
            <a:srgbClr val="44546A"/>
          </a:solidFill>
        </p:spPr>
        <p:txBody>
          <a:bodyPr wrap="square" lIns="0" tIns="0" rIns="144000" bIns="0" rtlCol="0" anchor="ctr">
            <a:noAutofit/>
          </a:bodyPr>
          <a:p>
            <a:pPr algn="ctr" defTabSz="457200"/>
            <a:r>
              <a:rPr lang="en-US" altLang="en-GB" sz="2400" dirty="0">
                <a:solidFill>
                  <a:srgbClr val="FFFFFF"/>
                </a:solidFill>
                <a:latin typeface="微软雅黑" panose="020B0503020204020204" charset="-122"/>
                <a:ea typeface="微软雅黑" panose="020B0503020204020204" charset="-122"/>
              </a:rPr>
              <a:t>ASPICE</a:t>
            </a:r>
            <a:endParaRPr lang="en-US" altLang="en-GB" sz="2400" dirty="0">
              <a:solidFill>
                <a:srgbClr val="FFFFFF"/>
              </a:solidFill>
              <a:latin typeface="微软雅黑" panose="020B0503020204020204" charset="-122"/>
              <a:ea typeface="微软雅黑" panose="020B0503020204020204" charset="-122"/>
            </a:endParaRPr>
          </a:p>
        </p:txBody>
      </p:sp>
      <p:grpSp>
        <p:nvGrpSpPr>
          <p:cNvPr id="28" name="Group 19"/>
          <p:cNvGrpSpPr/>
          <p:nvPr/>
        </p:nvGrpSpPr>
        <p:grpSpPr>
          <a:xfrm>
            <a:off x="10222231" y="9834881"/>
            <a:ext cx="13046710" cy="1195070"/>
            <a:chOff x="3607923" y="2648924"/>
            <a:chExt cx="9499097" cy="601200"/>
          </a:xfrm>
        </p:grpSpPr>
        <p:sp>
          <p:nvSpPr>
            <p:cNvPr id="32" name="Rectangle 20"/>
            <p:cNvSpPr/>
            <p:nvPr/>
          </p:nvSpPr>
          <p:spPr>
            <a:xfrm>
              <a:off x="6141046" y="2648924"/>
              <a:ext cx="6965974" cy="601200"/>
            </a:xfrm>
            <a:prstGeom prst="rect">
              <a:avLst/>
            </a:prstGeom>
            <a:solidFill>
              <a:schemeClr val="accent1">
                <a:lumMod val="20000"/>
                <a:lumOff val="80000"/>
              </a:schemeClr>
            </a:solidFill>
          </p:spPr>
          <p:txBody>
            <a:bodyPr wrap="square" lIns="540000" tIns="72000" rIns="72000" bIns="72000" rtlCol="0" anchor="ctr">
              <a:noAutofit/>
            </a:bodyPr>
            <a:p>
              <a:pPr marL="171450" indent="-171450" defTabSz="457200">
                <a:buSzPct val="90000"/>
                <a:buFont typeface=".PingFang SC Regular"/>
                <a:buChar char="ⓘ"/>
              </a:pPr>
              <a:r>
                <a:rPr lang="zh-CN" altLang="en-US" sz="2400" i="1" dirty="0">
                  <a:solidFill>
                    <a:srgbClr val="0064FF"/>
                  </a:solidFill>
                  <a:latin typeface="微软雅黑" panose="020B0503020204020204" charset="-122"/>
                  <a:ea typeface="微软雅黑" panose="020B0503020204020204" charset="-122"/>
                  <a:sym typeface="+mn-ea"/>
                </a:rPr>
                <a:t>质量管理标准基于</a:t>
              </a:r>
              <a:r>
                <a:rPr lang="en-GB" sz="2400" i="1" dirty="0">
                  <a:solidFill>
                    <a:srgbClr val="0064FF"/>
                  </a:solidFill>
                  <a:latin typeface="微软雅黑" panose="020B0503020204020204" charset="-122"/>
                  <a:ea typeface="微软雅黑" panose="020B0503020204020204" charset="-122"/>
                  <a:sym typeface="+mn-ea"/>
                </a:rPr>
                <a:t>EN ISO 9001</a:t>
              </a:r>
              <a:endParaRPr lang="en-GB" sz="2400" i="1" dirty="0">
                <a:solidFill>
                  <a:srgbClr val="0064FF"/>
                </a:solidFill>
                <a:latin typeface="微软雅黑" panose="020B0503020204020204" charset="-122"/>
                <a:ea typeface="微软雅黑" panose="020B0503020204020204" charset="-122"/>
              </a:endParaRPr>
            </a:p>
            <a:p>
              <a:pPr marL="171450" indent="-171450" defTabSz="457200">
                <a:buSzPct val="90000"/>
                <a:buFont typeface="Arial Unicode MS" panose="020B0604020202020204" pitchFamily="34" charset="-128"/>
                <a:buChar char="☛"/>
              </a:pPr>
              <a:r>
                <a:rPr lang="zh-CN" altLang="en-US" sz="2800" dirty="0">
                  <a:solidFill>
                    <a:srgbClr val="000000"/>
                  </a:solidFill>
                  <a:latin typeface="微软雅黑" panose="020B0503020204020204" charset="-122"/>
                  <a:ea typeface="微软雅黑" panose="020B0503020204020204" charset="-122"/>
                  <a:sym typeface="+mn-ea"/>
                </a:rPr>
                <a:t>作为</a:t>
              </a:r>
              <a:r>
                <a:rPr lang="en-GB" sz="2800" dirty="0">
                  <a:solidFill>
                    <a:srgbClr val="000000"/>
                  </a:solidFill>
                  <a:latin typeface="微软雅黑" panose="020B0503020204020204" charset="-122"/>
                  <a:ea typeface="微软雅黑" panose="020B0503020204020204" charset="-122"/>
                  <a:sym typeface="+mn-ea"/>
                </a:rPr>
                <a:t>IATF（</a:t>
              </a:r>
              <a:r>
                <a:rPr lang="zh-CN" altLang="en-US" sz="2800" dirty="0">
                  <a:solidFill>
                    <a:srgbClr val="000000"/>
                  </a:solidFill>
                  <a:latin typeface="微软雅黑" panose="020B0503020204020204" charset="-122"/>
                  <a:ea typeface="微软雅黑" panose="020B0503020204020204" charset="-122"/>
                  <a:sym typeface="+mn-ea"/>
                </a:rPr>
                <a:t>国际汽车工作队）成员的原始设备制造商要求其供应商根据</a:t>
              </a:r>
              <a:r>
                <a:rPr lang="en-GB" sz="2800" dirty="0">
                  <a:solidFill>
                    <a:srgbClr val="000000"/>
                  </a:solidFill>
                  <a:latin typeface="微软雅黑" panose="020B0503020204020204" charset="-122"/>
                  <a:ea typeface="微软雅黑" panose="020B0503020204020204" charset="-122"/>
                  <a:sym typeface="+mn-ea"/>
                </a:rPr>
                <a:t>IATF 16949</a:t>
              </a:r>
              <a:r>
                <a:rPr lang="zh-CN" altLang="en-US" sz="2800" dirty="0">
                  <a:solidFill>
                    <a:srgbClr val="000000"/>
                  </a:solidFill>
                  <a:latin typeface="微软雅黑" panose="020B0503020204020204" charset="-122"/>
                  <a:ea typeface="微软雅黑" panose="020B0503020204020204" charset="-122"/>
                  <a:sym typeface="+mn-ea"/>
                </a:rPr>
                <a:t>进行认证</a:t>
              </a:r>
              <a:endParaRPr lang="en-GB" sz="2800" dirty="0">
                <a:solidFill>
                  <a:srgbClr val="000000"/>
                </a:solidFill>
                <a:latin typeface="微软雅黑" panose="020B0503020204020204" charset="-122"/>
                <a:ea typeface="微软雅黑" panose="020B0503020204020204" charset="-122"/>
              </a:endParaRPr>
            </a:p>
          </p:txBody>
        </p:sp>
        <p:sp>
          <p:nvSpPr>
            <p:cNvPr id="33" name="Rectangle 21"/>
            <p:cNvSpPr/>
            <p:nvPr/>
          </p:nvSpPr>
          <p:spPr>
            <a:xfrm flipH="1">
              <a:off x="3607923" y="2648924"/>
              <a:ext cx="2200790" cy="601200"/>
            </a:xfrm>
            <a:prstGeom prst="rect">
              <a:avLst/>
            </a:prstGeom>
            <a:solidFill>
              <a:schemeClr val="tx2"/>
            </a:solidFill>
          </p:spPr>
          <p:txBody>
            <a:bodyPr wrap="square" lIns="0" tIns="0" rIns="144000" bIns="0" rtlCol="0" anchor="ctr">
              <a:noAutofit/>
            </a:bodyPr>
            <a:p>
              <a:pPr algn="ctr" defTabSz="457200"/>
              <a:r>
                <a:rPr lang="en-GB" sz="2400" dirty="0">
                  <a:solidFill>
                    <a:srgbClr val="FFFFFF"/>
                  </a:solidFill>
                  <a:latin typeface="微软雅黑" panose="020B0503020204020204" charset="-122"/>
                  <a:ea typeface="微软雅黑" panose="020B0503020204020204" charset="-122"/>
                  <a:sym typeface="+mn-ea"/>
                </a:rPr>
                <a:t>IATF-16949:2016</a:t>
              </a:r>
              <a:endParaRPr lang="en-GB" sz="2400" dirty="0">
                <a:solidFill>
                  <a:srgbClr val="FFFFFF"/>
                </a:solidFill>
                <a:latin typeface="微软雅黑" panose="020B0503020204020204" charset="-122"/>
                <a:ea typeface="微软雅黑" panose="020B0503020204020204" charset="-122"/>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标题 10"/>
          <p:cNvSpPr>
            <a:spLocks noGrp="1"/>
          </p:cNvSpPr>
          <p:nvPr>
            <p:ph type="title"/>
          </p:nvPr>
        </p:nvSpPr>
        <p:spPr/>
        <p:txBody>
          <a:bodyPr/>
          <a:p>
            <a:r>
              <a:rPr lang="en-US" altLang="zh-CN">
                <a:sym typeface="+mn-ea"/>
              </a:rPr>
              <a:t>ASPICE-</a:t>
            </a:r>
            <a:r>
              <a:rPr lang="zh-CN" altLang="en-US">
                <a:sym typeface="+mn-ea"/>
              </a:rPr>
              <a:t>简介</a:t>
            </a:r>
            <a:endParaRPr lang="zh-CN" altLang="en-US"/>
          </a:p>
        </p:txBody>
      </p:sp>
      <p:sp>
        <p:nvSpPr>
          <p:cNvPr id="12" name="文本占位符 11"/>
          <p:cNvSpPr>
            <a:spLocks noGrp="1"/>
          </p:cNvSpPr>
          <p:nvPr>
            <p:ph type="body" sz="quarter" idx="73"/>
          </p:nvPr>
        </p:nvSpPr>
        <p:spPr/>
        <p:txBody>
          <a:bodyPr>
            <a:normAutofit lnSpcReduction="10000"/>
          </a:bodyPr>
          <a:p>
            <a:r>
              <a:rPr lang="en-US" altLang="zh-CN"/>
              <a:t>ASPICE(Automotive Software Process Imporovement Capability dEtermination)</a:t>
            </a:r>
            <a:endParaRPr lang="en-US" altLang="zh-CN"/>
          </a:p>
          <a:p>
            <a:r>
              <a:rPr lang="en-US" altLang="zh-CN"/>
              <a:t>-  汽车软件过程改进及能力评定</a:t>
            </a:r>
            <a:endParaRPr lang="en-US" altLang="zh-CN"/>
          </a:p>
          <a:p>
            <a:r>
              <a:rPr lang="en-US" altLang="zh-CN"/>
              <a:t>-  https://www.automotivespice.com/</a:t>
            </a:r>
            <a:endParaRPr lang="en-US" altLang="zh-CN"/>
          </a:p>
          <a:p>
            <a:r>
              <a:rPr lang="en-US" altLang="zh-CN"/>
              <a:t>-  </a:t>
            </a:r>
            <a:r>
              <a:rPr lang="en-US" altLang="zh-CN">
                <a:hlinkClick r:id="rId1" action="ppaction://hlinkfile"/>
              </a:rPr>
              <a:t>AutomotiveSPICE_PAM_31.pdf</a:t>
            </a:r>
            <a:endParaRPr lang="en-US" altLang="zh-CN">
              <a:hlinkClick r:id="rId1" action="ppaction://hlinkfile"/>
            </a:endParaRPr>
          </a:p>
          <a:p>
            <a:r>
              <a:rPr lang="en-US" altLang="zh-CN"/>
              <a:t>-  </a:t>
            </a:r>
            <a:r>
              <a:rPr lang="en-US" altLang="zh-CN">
                <a:hlinkClick r:id="rId2" action="ppaction://hlinkfile"/>
              </a:rPr>
              <a:t>Automotive SPICE Guideline.pdf</a:t>
            </a:r>
            <a:endParaRPr lang="en-US" altLang="zh-CN"/>
          </a:p>
        </p:txBody>
      </p:sp>
      <p:sp>
        <p:nvSpPr>
          <p:cNvPr id="13" name="文本占位符 12"/>
          <p:cNvSpPr>
            <a:spLocks noGrp="1"/>
          </p:cNvSpPr>
          <p:nvPr>
            <p:ph type="body" sz="half" idx="49"/>
          </p:nvPr>
        </p:nvSpPr>
        <p:spPr>
          <a:xfrm>
            <a:off x="459740" y="4764405"/>
            <a:ext cx="8896350" cy="852170"/>
          </a:xfrm>
        </p:spPr>
        <p:txBody>
          <a:bodyPr/>
          <a:p>
            <a:r>
              <a:rPr lang="en-US" altLang="zh-CN"/>
              <a:t>AutomotiveSPICE PAM 3.1 </a:t>
            </a:r>
            <a:endParaRPr lang="en-US" altLang="zh-CN"/>
          </a:p>
        </p:txBody>
      </p:sp>
      <p:sp>
        <p:nvSpPr>
          <p:cNvPr id="14" name="文本占位符 13"/>
          <p:cNvSpPr>
            <a:spLocks noGrp="1"/>
          </p:cNvSpPr>
          <p:nvPr>
            <p:ph type="body" sz="quarter" idx="82"/>
          </p:nvPr>
        </p:nvSpPr>
        <p:spPr/>
        <p:txBody>
          <a:bodyPr/>
          <a:p>
            <a:endParaRPr lang="zh-CN" altLang="en-US"/>
          </a:p>
        </p:txBody>
      </p:sp>
      <p:sp>
        <p:nvSpPr>
          <p:cNvPr id="15" name="文本占位符 14"/>
          <p:cNvSpPr>
            <a:spLocks noGrp="1"/>
          </p:cNvSpPr>
          <p:nvPr>
            <p:ph type="body" sz="quarter" idx="85"/>
          </p:nvPr>
        </p:nvSpPr>
        <p:spPr/>
        <p:txBody>
          <a:bodyPr/>
          <a:p>
            <a:endParaRPr lang="zh-CN" altLang="en-US"/>
          </a:p>
        </p:txBody>
      </p:sp>
      <p:pic>
        <p:nvPicPr>
          <p:cNvPr id="2" name="图片占位符 1"/>
          <p:cNvPicPr>
            <a:picLocks noChangeAspect="1"/>
          </p:cNvPicPr>
          <p:nvPr>
            <p:ph type="pic" idx="13"/>
          </p:nvPr>
        </p:nvPicPr>
        <p:blipFill>
          <a:blip r:embed="rId3"/>
          <a:stretch>
            <a:fillRect/>
          </a:stretch>
        </p:blipFill>
        <p:spPr>
          <a:xfrm>
            <a:off x="14417675" y="2064385"/>
            <a:ext cx="8724265" cy="1418590"/>
          </a:xfrm>
          <a:prstGeom prst="rect">
            <a:avLst/>
          </a:prstGeom>
        </p:spPr>
      </p:pic>
      <p:pic>
        <p:nvPicPr>
          <p:cNvPr id="3" name="图片 2"/>
          <p:cNvPicPr>
            <a:picLocks noChangeAspect="1"/>
          </p:cNvPicPr>
          <p:nvPr/>
        </p:nvPicPr>
        <p:blipFill>
          <a:blip r:embed="rId4"/>
          <a:stretch>
            <a:fillRect/>
          </a:stretch>
        </p:blipFill>
        <p:spPr>
          <a:xfrm>
            <a:off x="15201265" y="4993005"/>
            <a:ext cx="6598285" cy="6541770"/>
          </a:xfrm>
          <a:prstGeom prst="rect">
            <a:avLst/>
          </a:prstGeom>
        </p:spPr>
      </p:pic>
      <p:pic>
        <p:nvPicPr>
          <p:cNvPr id="4" name="图片 3"/>
          <p:cNvPicPr>
            <a:picLocks noChangeAspect="1"/>
          </p:cNvPicPr>
          <p:nvPr/>
        </p:nvPicPr>
        <p:blipFill>
          <a:blip r:embed="rId5"/>
          <a:stretch>
            <a:fillRect/>
          </a:stretch>
        </p:blipFill>
        <p:spPr>
          <a:xfrm>
            <a:off x="974090" y="5528945"/>
            <a:ext cx="10965815" cy="7058660"/>
          </a:xfrm>
          <a:prstGeom prst="rect">
            <a:avLst/>
          </a:prstGeom>
        </p:spPr>
      </p:pic>
      <p:pic>
        <p:nvPicPr>
          <p:cNvPr id="5" name="图片 4"/>
          <p:cNvPicPr>
            <a:picLocks noChangeAspect="1"/>
          </p:cNvPicPr>
          <p:nvPr/>
        </p:nvPicPr>
        <p:blipFill>
          <a:blip r:embed="rId6"/>
          <a:stretch>
            <a:fillRect/>
          </a:stretch>
        </p:blipFill>
        <p:spPr>
          <a:xfrm>
            <a:off x="459740" y="5332730"/>
            <a:ext cx="12284710" cy="75825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70380" y="318135"/>
            <a:ext cx="11193780" cy="742315"/>
          </a:xfrm>
        </p:spPr>
        <p:txBody>
          <a:bodyPr/>
          <a:p>
            <a:r>
              <a:rPr lang="en-US" altLang="zh-CN"/>
              <a:t>ASPICE-Process reference model</a:t>
            </a:r>
            <a:endParaRPr lang="en-US" altLang="zh-CN"/>
          </a:p>
        </p:txBody>
      </p:sp>
      <p:sp>
        <p:nvSpPr>
          <p:cNvPr id="3" name="文本占位符 2"/>
          <p:cNvSpPr>
            <a:spLocks noGrp="1"/>
          </p:cNvSpPr>
          <p:nvPr>
            <p:ph type="body" sz="quarter" idx="82"/>
          </p:nvPr>
        </p:nvSpPr>
        <p:spPr/>
        <p:txBody>
          <a:bodyPr/>
          <a:p>
            <a:endParaRPr lang="zh-CN" altLang="en-US"/>
          </a:p>
        </p:txBody>
      </p:sp>
      <p:sp>
        <p:nvSpPr>
          <p:cNvPr id="4" name="文本占位符 3"/>
          <p:cNvSpPr>
            <a:spLocks noGrp="1"/>
          </p:cNvSpPr>
          <p:nvPr>
            <p:ph type="body" sz="quarter" idx="85"/>
          </p:nvPr>
        </p:nvSpPr>
        <p:spPr/>
        <p:txBody>
          <a:bodyPr/>
          <a:p>
            <a:endParaRPr lang="zh-CN" altLang="en-US"/>
          </a:p>
        </p:txBody>
      </p:sp>
      <p:pic>
        <p:nvPicPr>
          <p:cNvPr id="5" name="图片 4"/>
          <p:cNvPicPr>
            <a:picLocks noChangeAspect="1"/>
          </p:cNvPicPr>
          <p:nvPr>
            <p:custDataLst>
              <p:tags r:id="rId1"/>
            </p:custDataLst>
          </p:nvPr>
        </p:nvPicPr>
        <p:blipFill>
          <a:blip r:embed="rId2"/>
          <a:stretch>
            <a:fillRect/>
          </a:stretch>
        </p:blipFill>
        <p:spPr>
          <a:xfrm>
            <a:off x="8457565" y="1851660"/>
            <a:ext cx="14972030" cy="9662795"/>
          </a:xfrm>
          <a:prstGeom prst="rect">
            <a:avLst/>
          </a:prstGeom>
        </p:spPr>
      </p:pic>
      <p:sp>
        <p:nvSpPr>
          <p:cNvPr id="12" name="文本占位符 11"/>
          <p:cNvSpPr>
            <a:spLocks noGrp="1"/>
          </p:cNvSpPr>
          <p:nvPr/>
        </p:nvSpPr>
        <p:spPr>
          <a:xfrm>
            <a:off x="459740" y="2595245"/>
            <a:ext cx="7862570" cy="11120755"/>
          </a:xfrm>
          <a:prstGeom prst="rect">
            <a:avLst/>
          </a:prstGeom>
        </p:spPr>
        <p:txBody>
          <a:bodyPr>
            <a:normAutofit fontScale="25000"/>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kern="1200">
                <a:solidFill>
                  <a:schemeClr val="tx1">
                    <a:lumMod val="75000"/>
                    <a:lumOff val="25000"/>
                  </a:schemeClr>
                </a:solidFill>
                <a:latin typeface="微软雅黑" panose="020B0503020204020204" charset="-122"/>
                <a:ea typeface="微软雅黑" panose="020B0503020204020204" charset="-122"/>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algn="l">
              <a:lnSpc>
                <a:spcPct val="100000"/>
              </a:lnSpc>
              <a:buNone/>
            </a:pPr>
            <a:r>
              <a:rPr lang="en-US" altLang="en-GB" sz="11200" b="1">
                <a:solidFill>
                  <a:prstClr val="black"/>
                </a:solidFill>
                <a:latin typeface="Arial" panose="020B0604020202020204" pitchFamily="34" charset="0"/>
                <a:ea typeface="宋体" panose="02010600030101010101" pitchFamily="2" charset="-122"/>
                <a:cs typeface="Arial" panose="020B0604020202020204" pitchFamily="34" charset="0"/>
                <a:sym typeface="+mn-ea"/>
              </a:rPr>
              <a:t>Primary Life Cycle Processes - 主要生命周期</a:t>
            </a:r>
            <a:endParaRPr lang="en-US" altLang="en-GB" sz="11200" b="1">
              <a:solidFill>
                <a:prstClr val="black"/>
              </a:solidFill>
              <a:latin typeface="Arial" panose="020B0604020202020204" pitchFamily="34" charset="0"/>
              <a:ea typeface="宋体" panose="02010600030101010101" pitchFamily="2" charset="-122"/>
              <a:cs typeface="Arial" panose="020B0604020202020204" pitchFamily="34" charset="0"/>
              <a:sym typeface="+mn-ea"/>
            </a:endParaRPr>
          </a:p>
          <a:p>
            <a:pPr lvl="0" algn="l">
              <a:lnSpc>
                <a:spcPct val="100000"/>
              </a:lnSpc>
              <a:buNone/>
            </a:pPr>
            <a:r>
              <a:rPr lang="en-US" altLang="en-GB" sz="9600">
                <a:solidFill>
                  <a:prstClr val="black"/>
                </a:solidFill>
                <a:latin typeface="Arial" panose="020B0604020202020204" pitchFamily="34" charset="0"/>
                <a:ea typeface="宋体" panose="02010600030101010101" pitchFamily="2" charset="-122"/>
                <a:cs typeface="Arial" panose="020B0604020202020204" pitchFamily="34" charset="0"/>
                <a:sym typeface="+mn-ea"/>
              </a:rPr>
              <a:t>-  Acquisition Process Group (ACQ) - 采购</a:t>
            </a:r>
            <a:endParaRPr lang="en-US" altLang="en-GB" sz="9600">
              <a:solidFill>
                <a:prstClr val="black"/>
              </a:solidFill>
              <a:latin typeface="Arial" panose="020B0604020202020204" pitchFamily="34" charset="0"/>
              <a:ea typeface="宋体" panose="02010600030101010101" pitchFamily="2" charset="-122"/>
              <a:cs typeface="Arial" panose="020B0604020202020204" pitchFamily="34" charset="0"/>
              <a:sym typeface="+mn-ea"/>
            </a:endParaRPr>
          </a:p>
          <a:p>
            <a:pPr lvl="0" algn="l">
              <a:lnSpc>
                <a:spcPct val="100000"/>
              </a:lnSpc>
              <a:buNone/>
            </a:pPr>
            <a:r>
              <a:rPr lang="en-US" altLang="en-GB" sz="9600">
                <a:solidFill>
                  <a:prstClr val="black"/>
                </a:solidFill>
                <a:latin typeface="Arial" panose="020B0604020202020204" pitchFamily="34" charset="0"/>
                <a:ea typeface="宋体" panose="02010600030101010101" pitchFamily="2" charset="-122"/>
                <a:cs typeface="Arial" panose="020B0604020202020204" pitchFamily="34" charset="0"/>
              </a:rPr>
              <a:t>-  Supply Process Group </a:t>
            </a:r>
            <a:r>
              <a:rPr lang="en-US" altLang="en-GB" sz="9600">
                <a:solidFill>
                  <a:prstClr val="black"/>
                </a:solidFill>
                <a:latin typeface="Arial" panose="020B0604020202020204" pitchFamily="34" charset="0"/>
                <a:ea typeface="宋体" panose="02010600030101010101" pitchFamily="2" charset="-122"/>
                <a:cs typeface="Arial" panose="020B0604020202020204" pitchFamily="34" charset="0"/>
                <a:sym typeface="+mn-ea"/>
              </a:rPr>
              <a:t> (SPL) - 供应</a:t>
            </a:r>
            <a:endParaRPr lang="en-US" altLang="en-GB" sz="9600">
              <a:solidFill>
                <a:prstClr val="black"/>
              </a:solidFill>
              <a:latin typeface="Arial" panose="020B0604020202020204" pitchFamily="34" charset="0"/>
              <a:ea typeface="宋体" panose="02010600030101010101" pitchFamily="2" charset="-122"/>
              <a:cs typeface="Arial" panose="020B0604020202020204" pitchFamily="34" charset="0"/>
            </a:endParaRPr>
          </a:p>
          <a:p>
            <a:pPr lvl="0" algn="l">
              <a:lnSpc>
                <a:spcPct val="100000"/>
              </a:lnSpc>
              <a:buNone/>
            </a:pPr>
            <a:r>
              <a:rPr lang="en-US" altLang="en-GB" sz="9600">
                <a:solidFill>
                  <a:prstClr val="black"/>
                </a:solidFill>
                <a:latin typeface="Arial" panose="020B0604020202020204" pitchFamily="34" charset="0"/>
                <a:ea typeface="宋体" panose="02010600030101010101" pitchFamily="2" charset="-122"/>
                <a:cs typeface="Arial" panose="020B0604020202020204" pitchFamily="34" charset="0"/>
              </a:rPr>
              <a:t>-  System Engineerng Process Group</a:t>
            </a:r>
            <a:r>
              <a:rPr lang="en-US" altLang="en-GB" sz="9600">
                <a:solidFill>
                  <a:prstClr val="black"/>
                </a:solidFill>
                <a:latin typeface="Arial" panose="020B0604020202020204" pitchFamily="34" charset="0"/>
                <a:ea typeface="宋体" panose="02010600030101010101" pitchFamily="2" charset="-122"/>
                <a:cs typeface="Arial" panose="020B0604020202020204" pitchFamily="34" charset="0"/>
                <a:sym typeface="+mn-ea"/>
              </a:rPr>
              <a:t> (SYS) - 系统</a:t>
            </a:r>
            <a:endParaRPr lang="en-US" altLang="en-GB" sz="9600">
              <a:solidFill>
                <a:prstClr val="black"/>
              </a:solidFill>
              <a:latin typeface="Arial" panose="020B0604020202020204" pitchFamily="34" charset="0"/>
              <a:ea typeface="宋体" panose="02010600030101010101" pitchFamily="2" charset="-122"/>
              <a:cs typeface="Arial" panose="020B0604020202020204" pitchFamily="34" charset="0"/>
            </a:endParaRPr>
          </a:p>
          <a:p>
            <a:pPr lvl="0" algn="l">
              <a:lnSpc>
                <a:spcPct val="100000"/>
              </a:lnSpc>
              <a:buNone/>
            </a:pPr>
            <a:r>
              <a:rPr lang="en-US" altLang="en-GB" sz="9600">
                <a:solidFill>
                  <a:prstClr val="black"/>
                </a:solidFill>
                <a:latin typeface="Arial" panose="020B0604020202020204" pitchFamily="34" charset="0"/>
                <a:ea typeface="宋体" panose="02010600030101010101" pitchFamily="2" charset="-122"/>
                <a:cs typeface="Arial" panose="020B0604020202020204" pitchFamily="34" charset="0"/>
                <a:sym typeface="+mn-ea"/>
              </a:rPr>
              <a:t>-  Software Engineering Process Group (SWE) - 软件</a:t>
            </a:r>
            <a:endParaRPr lang="en-US" altLang="en-GB" sz="9600">
              <a:solidFill>
                <a:prstClr val="black"/>
              </a:solidFill>
              <a:latin typeface="Arial" panose="020B0604020202020204" pitchFamily="34" charset="0"/>
              <a:ea typeface="宋体" panose="02010600030101010101" pitchFamily="2" charset="-122"/>
              <a:cs typeface="Arial" panose="020B0604020202020204" pitchFamily="34" charset="0"/>
              <a:sym typeface="+mn-ea"/>
            </a:endParaRPr>
          </a:p>
          <a:p>
            <a:pPr lvl="0" algn="l">
              <a:lnSpc>
                <a:spcPct val="100000"/>
              </a:lnSpc>
              <a:buNone/>
            </a:pPr>
            <a:endParaRPr lang="en-US" altLang="en-GB" sz="9600">
              <a:solidFill>
                <a:prstClr val="black"/>
              </a:solidFill>
              <a:latin typeface="Arial" panose="020B0604020202020204" pitchFamily="34" charset="0"/>
              <a:ea typeface="宋体" panose="02010600030101010101" pitchFamily="2" charset="-122"/>
              <a:cs typeface="Arial" panose="020B0604020202020204" pitchFamily="34" charset="0"/>
              <a:sym typeface="+mn-ea"/>
            </a:endParaRPr>
          </a:p>
          <a:p>
            <a:pPr marL="0" lvl="0" algn="l">
              <a:lnSpc>
                <a:spcPct val="100000"/>
              </a:lnSpc>
              <a:buNone/>
            </a:pPr>
            <a:r>
              <a:rPr lang="en-US" altLang="en-GB" sz="11200" b="1">
                <a:solidFill>
                  <a:prstClr val="black"/>
                </a:solidFill>
                <a:latin typeface="Arial" panose="020B0604020202020204" pitchFamily="34" charset="0"/>
                <a:ea typeface="宋体" panose="02010600030101010101" pitchFamily="2" charset="-122"/>
                <a:cs typeface="Arial" panose="020B0604020202020204" pitchFamily="34" charset="0"/>
              </a:rPr>
              <a:t>Organizational Life Cycle Processess - 组织生命周期</a:t>
            </a:r>
            <a:endParaRPr lang="en-US" altLang="en-GB" sz="11200" b="1">
              <a:solidFill>
                <a:prstClr val="black"/>
              </a:solidFill>
              <a:latin typeface="Arial" panose="020B0604020202020204" pitchFamily="34" charset="0"/>
              <a:ea typeface="宋体" panose="02010600030101010101" pitchFamily="2" charset="-122"/>
              <a:cs typeface="Arial" panose="020B0604020202020204" pitchFamily="34" charset="0"/>
            </a:endParaRPr>
          </a:p>
          <a:p>
            <a:pPr lvl="0" algn="l">
              <a:lnSpc>
                <a:spcPct val="100000"/>
              </a:lnSpc>
              <a:buClrTx/>
              <a:buSzTx/>
              <a:buNone/>
            </a:pPr>
            <a:r>
              <a:rPr lang="en-US" altLang="en-GB" sz="9600">
                <a:solidFill>
                  <a:prstClr val="black"/>
                </a:solidFill>
                <a:latin typeface="Arial" panose="020B0604020202020204" pitchFamily="34" charset="0"/>
                <a:ea typeface="宋体" panose="02010600030101010101" pitchFamily="2" charset="-122"/>
                <a:cs typeface="Arial" panose="020B0604020202020204" pitchFamily="34" charset="0"/>
                <a:sym typeface="+mn-ea"/>
              </a:rPr>
              <a:t>-  Management Process Group (MAN) - 管理</a:t>
            </a:r>
            <a:endParaRPr lang="en-US" altLang="en-GB" sz="9600">
              <a:solidFill>
                <a:prstClr val="black"/>
              </a:solidFill>
              <a:latin typeface="Arial" panose="020B0604020202020204" pitchFamily="34" charset="0"/>
              <a:ea typeface="宋体" panose="02010600030101010101" pitchFamily="2" charset="-122"/>
              <a:cs typeface="Arial" panose="020B0604020202020204" pitchFamily="34" charset="0"/>
            </a:endParaRPr>
          </a:p>
          <a:p>
            <a:pPr lvl="0" algn="l">
              <a:lnSpc>
                <a:spcPct val="100000"/>
              </a:lnSpc>
              <a:buClrTx/>
              <a:buSzTx/>
              <a:buNone/>
            </a:pPr>
            <a:r>
              <a:rPr lang="en-US" altLang="en-GB" sz="9600">
                <a:solidFill>
                  <a:prstClr val="black"/>
                </a:solidFill>
                <a:latin typeface="Arial" panose="020B0604020202020204" pitchFamily="34" charset="0"/>
                <a:ea typeface="宋体" panose="02010600030101010101" pitchFamily="2" charset="-122"/>
                <a:cs typeface="Arial" panose="020B0604020202020204" pitchFamily="34" charset="0"/>
                <a:sym typeface="+mn-ea"/>
              </a:rPr>
              <a:t>-  Reuse Process Group (REU) - 重用</a:t>
            </a:r>
            <a:endParaRPr lang="en-US" altLang="en-GB" sz="9600">
              <a:solidFill>
                <a:prstClr val="black"/>
              </a:solidFill>
              <a:latin typeface="Arial" panose="020B0604020202020204" pitchFamily="34" charset="0"/>
              <a:ea typeface="宋体" panose="02010600030101010101" pitchFamily="2" charset="-122"/>
              <a:cs typeface="Arial" panose="020B0604020202020204" pitchFamily="34" charset="0"/>
              <a:sym typeface="+mn-ea"/>
            </a:endParaRPr>
          </a:p>
          <a:p>
            <a:pPr lvl="0" algn="l">
              <a:lnSpc>
                <a:spcPct val="100000"/>
              </a:lnSpc>
              <a:buClrTx/>
              <a:buSzTx/>
              <a:buNone/>
            </a:pPr>
            <a:r>
              <a:rPr lang="en-US" altLang="en-GB" sz="9600">
                <a:solidFill>
                  <a:prstClr val="black"/>
                </a:solidFill>
                <a:latin typeface="Arial" panose="020B0604020202020204" pitchFamily="34" charset="0"/>
                <a:ea typeface="宋体" panose="02010600030101010101" pitchFamily="2" charset="-122"/>
                <a:cs typeface="Arial" panose="020B0604020202020204" pitchFamily="34" charset="0"/>
                <a:sym typeface="+mn-ea"/>
              </a:rPr>
              <a:t>-  Process Improvement Process Group (PIM)  - 过程改进</a:t>
            </a:r>
            <a:endParaRPr lang="en-US" altLang="en-GB" sz="9600">
              <a:solidFill>
                <a:prstClr val="black"/>
              </a:solidFill>
              <a:latin typeface="Arial" panose="020B0604020202020204" pitchFamily="34" charset="0"/>
              <a:ea typeface="宋体" panose="02010600030101010101" pitchFamily="2" charset="-122"/>
              <a:cs typeface="Arial" panose="020B0604020202020204" pitchFamily="34" charset="0"/>
              <a:sym typeface="+mn-ea"/>
            </a:endParaRPr>
          </a:p>
          <a:p>
            <a:pPr lvl="0" algn="l">
              <a:lnSpc>
                <a:spcPct val="100000"/>
              </a:lnSpc>
              <a:buClrTx/>
              <a:buSzTx/>
              <a:buNone/>
            </a:pPr>
            <a:endParaRPr lang="en-US" altLang="en-GB" sz="9600">
              <a:solidFill>
                <a:prstClr val="black"/>
              </a:solidFill>
              <a:latin typeface="Arial" panose="020B0604020202020204" pitchFamily="34" charset="0"/>
              <a:ea typeface="宋体" panose="02010600030101010101" pitchFamily="2" charset="-122"/>
              <a:cs typeface="Arial" panose="020B0604020202020204" pitchFamily="34" charset="0"/>
            </a:endParaRPr>
          </a:p>
          <a:p>
            <a:pPr marL="0" lvl="0" algn="l">
              <a:lnSpc>
                <a:spcPct val="100000"/>
              </a:lnSpc>
              <a:buNone/>
            </a:pPr>
            <a:r>
              <a:rPr lang="en-US" altLang="en-GB" sz="11200" b="1">
                <a:solidFill>
                  <a:prstClr val="black"/>
                </a:solidFill>
                <a:latin typeface="Arial" panose="020B0604020202020204" pitchFamily="34" charset="0"/>
                <a:ea typeface="宋体" panose="02010600030101010101" pitchFamily="2" charset="-122"/>
                <a:cs typeface="Arial" panose="020B0604020202020204" pitchFamily="34" charset="0"/>
              </a:rPr>
              <a:t>Supporting Life Cycle Process - 支持生命周期</a:t>
            </a:r>
            <a:endParaRPr lang="en-US" altLang="en-GB" sz="11200" b="1">
              <a:solidFill>
                <a:prstClr val="black"/>
              </a:solidFill>
              <a:latin typeface="Arial" panose="020B0604020202020204" pitchFamily="34" charset="0"/>
              <a:ea typeface="宋体" panose="02010600030101010101" pitchFamily="2" charset="-122"/>
              <a:cs typeface="Arial" panose="020B0604020202020204" pitchFamily="34" charset="0"/>
            </a:endParaRPr>
          </a:p>
          <a:p>
            <a:pPr lvl="0" algn="l">
              <a:lnSpc>
                <a:spcPct val="100000"/>
              </a:lnSpc>
              <a:buNone/>
            </a:pPr>
            <a:r>
              <a:rPr lang="en-US" altLang="en-GB" sz="9600">
                <a:solidFill>
                  <a:prstClr val="black"/>
                </a:solidFill>
                <a:latin typeface="Arial" panose="020B0604020202020204" pitchFamily="34" charset="0"/>
                <a:ea typeface="宋体" panose="02010600030101010101" pitchFamily="2" charset="-122"/>
                <a:cs typeface="Arial" panose="020B0604020202020204" pitchFamily="34" charset="0"/>
              </a:rPr>
              <a:t>-  Supporting Process Group(SUP) - 支持</a:t>
            </a:r>
            <a:endParaRPr lang="en-US" altLang="en-GB" sz="9600">
              <a:solidFill>
                <a:prstClr val="black"/>
              </a:solidFill>
              <a:latin typeface="Arial" panose="020B0604020202020204" pitchFamily="34" charset="0"/>
              <a:ea typeface="宋体" panose="02010600030101010101" pitchFamily="2" charset="-122"/>
              <a:cs typeface="Arial" panose="020B0604020202020204" pitchFamily="34" charset="0"/>
            </a:endParaRPr>
          </a:p>
          <a:p>
            <a:pPr marL="457200" lvl="1" indent="0">
              <a:buNone/>
            </a:pPr>
            <a:endParaRPr lang="en-GB" sz="2400" b="1">
              <a:solidFill>
                <a:prstClr val="black"/>
              </a:solidFill>
              <a:latin typeface="微软雅黑" panose="020B0503020204020204" charset="-122"/>
              <a:ea typeface="微软雅黑" panose="020B0503020204020204" charset="-122"/>
            </a:endParaRPr>
          </a:p>
          <a:p>
            <a:endParaRPr lang="en-GB" sz="2400" b="1">
              <a:solidFill>
                <a:prstClr val="black"/>
              </a:solidFill>
              <a:latin typeface="微软雅黑" panose="020B0503020204020204" charset="-122"/>
              <a:ea typeface="微软雅黑" panose="020B0503020204020204" charset="-122"/>
            </a:endParaRPr>
          </a:p>
        </p:txBody>
      </p:sp>
      <p:pic>
        <p:nvPicPr>
          <p:cNvPr id="6" name="图片 5"/>
          <p:cNvPicPr>
            <a:picLocks noChangeAspect="1"/>
          </p:cNvPicPr>
          <p:nvPr>
            <p:custDataLst>
              <p:tags r:id="rId3"/>
            </p:custDataLst>
          </p:nvPr>
        </p:nvPicPr>
        <p:blipFill>
          <a:blip r:embed="rId4"/>
          <a:stretch>
            <a:fillRect/>
          </a:stretch>
        </p:blipFill>
        <p:spPr>
          <a:xfrm>
            <a:off x="8858250" y="2132965"/>
            <a:ext cx="14971395" cy="93814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13735685" y="1466215"/>
            <a:ext cx="10745470" cy="6583045"/>
          </a:xfrm>
          <a:prstGeom prst="rect">
            <a:avLst/>
          </a:prstGeom>
        </p:spPr>
      </p:pic>
      <p:sp>
        <p:nvSpPr>
          <p:cNvPr id="2" name="标题 1"/>
          <p:cNvSpPr>
            <a:spLocks noGrp="1"/>
          </p:cNvSpPr>
          <p:nvPr>
            <p:ph type="title"/>
          </p:nvPr>
        </p:nvSpPr>
        <p:spPr>
          <a:xfrm>
            <a:off x="1770380" y="318135"/>
            <a:ext cx="11193780" cy="742315"/>
          </a:xfrm>
        </p:spPr>
        <p:txBody>
          <a:bodyPr/>
          <a:p>
            <a:r>
              <a:rPr lang="en-US" altLang="zh-CN"/>
              <a:t>ASPICE-Process assessment model</a:t>
            </a:r>
            <a:endParaRPr lang="en-US" altLang="zh-CN"/>
          </a:p>
        </p:txBody>
      </p:sp>
      <p:sp>
        <p:nvSpPr>
          <p:cNvPr id="3" name="文本占位符 2"/>
          <p:cNvSpPr>
            <a:spLocks noGrp="1"/>
          </p:cNvSpPr>
          <p:nvPr>
            <p:ph type="body" sz="quarter" idx="82"/>
          </p:nvPr>
        </p:nvSpPr>
        <p:spPr/>
        <p:txBody>
          <a:bodyPr/>
          <a:p>
            <a:endParaRPr lang="zh-CN" altLang="en-US"/>
          </a:p>
        </p:txBody>
      </p:sp>
      <p:sp>
        <p:nvSpPr>
          <p:cNvPr id="4" name="文本占位符 3"/>
          <p:cNvSpPr>
            <a:spLocks noGrp="1"/>
          </p:cNvSpPr>
          <p:nvPr>
            <p:ph type="body" sz="quarter" idx="85"/>
          </p:nvPr>
        </p:nvSpPr>
        <p:spPr/>
        <p:txBody>
          <a:bodyPr/>
          <a:p>
            <a:endParaRPr lang="zh-CN" altLang="en-US"/>
          </a:p>
        </p:txBody>
      </p:sp>
      <p:pic>
        <p:nvPicPr>
          <p:cNvPr id="7" name="图片 6"/>
          <p:cNvPicPr>
            <a:picLocks noChangeAspect="1"/>
          </p:cNvPicPr>
          <p:nvPr/>
        </p:nvPicPr>
        <p:blipFill>
          <a:blip r:embed="rId2"/>
          <a:stretch>
            <a:fillRect/>
          </a:stretch>
        </p:blipFill>
        <p:spPr>
          <a:xfrm>
            <a:off x="1503045" y="6654165"/>
            <a:ext cx="10454005" cy="6343015"/>
          </a:xfrm>
          <a:prstGeom prst="rect">
            <a:avLst/>
          </a:prstGeom>
        </p:spPr>
      </p:pic>
      <p:sp>
        <p:nvSpPr>
          <p:cNvPr id="12" name="文本占位符 11"/>
          <p:cNvSpPr>
            <a:spLocks noGrp="1"/>
          </p:cNvSpPr>
          <p:nvPr/>
        </p:nvSpPr>
        <p:spPr>
          <a:xfrm>
            <a:off x="1095375" y="2339340"/>
            <a:ext cx="12742545" cy="4095115"/>
          </a:xfrm>
          <a:prstGeom prst="rect">
            <a:avLst/>
          </a:prstGeom>
        </p:spPr>
        <p:txBody>
          <a:bodyPr>
            <a:normAutofit fontScale="65000"/>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kern="1200">
                <a:solidFill>
                  <a:schemeClr val="tx1">
                    <a:lumMod val="75000"/>
                    <a:lumOff val="25000"/>
                  </a:schemeClr>
                </a:solidFill>
                <a:latin typeface="微软雅黑" panose="020B0503020204020204" charset="-122"/>
                <a:ea typeface="微软雅黑" panose="020B0503020204020204" charset="-122"/>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algn="l">
              <a:lnSpc>
                <a:spcPct val="100000"/>
              </a:lnSpc>
              <a:buNone/>
            </a:pPr>
            <a:r>
              <a:rPr lang="en-US" altLang="en-GB" sz="5090" b="1">
                <a:solidFill>
                  <a:prstClr val="black"/>
                </a:solidFill>
                <a:latin typeface="Arial" panose="020B0604020202020204" pitchFamily="34" charset="0"/>
                <a:ea typeface="宋体" panose="02010600030101010101" pitchFamily="2" charset="-122"/>
                <a:cs typeface="Arial" panose="020B0604020202020204" pitchFamily="34" charset="0"/>
                <a:sym typeface="+mn-ea"/>
              </a:rPr>
              <a:t>Process performance indicators - 过程绩效指标</a:t>
            </a:r>
            <a:endParaRPr lang="en-US" altLang="en-GB" sz="5090" b="1">
              <a:solidFill>
                <a:prstClr val="black"/>
              </a:solidFill>
              <a:latin typeface="Arial" panose="020B0604020202020204" pitchFamily="34" charset="0"/>
              <a:ea typeface="宋体" panose="02010600030101010101" pitchFamily="2" charset="-122"/>
              <a:cs typeface="Arial" panose="020B0604020202020204" pitchFamily="34" charset="0"/>
              <a:sym typeface="+mn-ea"/>
            </a:endParaRPr>
          </a:p>
          <a:p>
            <a:pPr lvl="0" algn="l">
              <a:lnSpc>
                <a:spcPct val="100000"/>
              </a:lnSpc>
              <a:buNone/>
            </a:pPr>
            <a:r>
              <a:rPr lang="en-US" altLang="en-GB" sz="5090">
                <a:solidFill>
                  <a:prstClr val="black"/>
                </a:solidFill>
                <a:latin typeface="Arial" panose="020B0604020202020204" pitchFamily="34" charset="0"/>
                <a:ea typeface="宋体" panose="02010600030101010101" pitchFamily="2" charset="-122"/>
                <a:cs typeface="Arial" panose="020B0604020202020204" pitchFamily="34" charset="0"/>
                <a:sym typeface="+mn-ea"/>
              </a:rPr>
              <a:t>Base practices (BP) - 基本实现</a:t>
            </a:r>
            <a:endParaRPr lang="en-US" altLang="en-GB" sz="5090">
              <a:solidFill>
                <a:prstClr val="black"/>
              </a:solidFill>
              <a:latin typeface="Arial" panose="020B0604020202020204" pitchFamily="34" charset="0"/>
              <a:ea typeface="宋体" panose="02010600030101010101" pitchFamily="2" charset="-122"/>
              <a:cs typeface="Arial" panose="020B0604020202020204" pitchFamily="34" charset="0"/>
              <a:sym typeface="+mn-ea"/>
            </a:endParaRPr>
          </a:p>
          <a:p>
            <a:pPr lvl="0" algn="l">
              <a:lnSpc>
                <a:spcPct val="100000"/>
              </a:lnSpc>
              <a:buNone/>
            </a:pPr>
            <a:r>
              <a:rPr lang="en-US" altLang="en-GB" sz="5090">
                <a:solidFill>
                  <a:prstClr val="black"/>
                </a:solidFill>
                <a:latin typeface="Arial" panose="020B0604020202020204" pitchFamily="34" charset="0"/>
                <a:ea typeface="宋体" panose="02010600030101010101" pitchFamily="2" charset="-122"/>
                <a:cs typeface="Arial" panose="020B0604020202020204" pitchFamily="34" charset="0"/>
              </a:rPr>
              <a:t>Work products (WP)</a:t>
            </a:r>
            <a:r>
              <a:rPr lang="en-US" altLang="en-GB" sz="5090">
                <a:solidFill>
                  <a:prstClr val="black"/>
                </a:solidFill>
                <a:latin typeface="Arial" panose="020B0604020202020204" pitchFamily="34" charset="0"/>
                <a:ea typeface="宋体" panose="02010600030101010101" pitchFamily="2" charset="-122"/>
                <a:cs typeface="Arial" panose="020B0604020202020204" pitchFamily="34" charset="0"/>
                <a:sym typeface="+mn-ea"/>
              </a:rPr>
              <a:t> - 工作产品</a:t>
            </a:r>
            <a:endParaRPr lang="en-US" altLang="en-GB" sz="5090">
              <a:solidFill>
                <a:prstClr val="black"/>
              </a:solidFill>
              <a:latin typeface="Arial" panose="020B0604020202020204" pitchFamily="34" charset="0"/>
              <a:ea typeface="宋体" panose="02010600030101010101" pitchFamily="2" charset="-122"/>
              <a:cs typeface="Arial" panose="020B0604020202020204" pitchFamily="34" charset="0"/>
              <a:sym typeface="+mn-ea"/>
            </a:endParaRPr>
          </a:p>
          <a:p>
            <a:pPr marL="0" lvl="0" algn="l">
              <a:lnSpc>
                <a:spcPct val="100000"/>
              </a:lnSpc>
              <a:buNone/>
            </a:pPr>
            <a:r>
              <a:rPr lang="en-US" altLang="en-GB" sz="5090" b="1">
                <a:solidFill>
                  <a:prstClr val="black"/>
                </a:solidFill>
                <a:latin typeface="Arial" panose="020B0604020202020204" pitchFamily="34" charset="0"/>
                <a:ea typeface="宋体" panose="02010600030101010101" pitchFamily="2" charset="-122"/>
                <a:cs typeface="Arial" panose="020B0604020202020204" pitchFamily="34" charset="0"/>
              </a:rPr>
              <a:t>Process capability indicators - 过程能力指标</a:t>
            </a:r>
            <a:endParaRPr lang="en-US" altLang="en-GB" sz="5090" b="1">
              <a:solidFill>
                <a:prstClr val="black"/>
              </a:solidFill>
              <a:latin typeface="Arial" panose="020B0604020202020204" pitchFamily="34" charset="0"/>
              <a:ea typeface="宋体" panose="02010600030101010101" pitchFamily="2" charset="-122"/>
              <a:cs typeface="Arial" panose="020B0604020202020204" pitchFamily="34" charset="0"/>
            </a:endParaRPr>
          </a:p>
          <a:p>
            <a:pPr lvl="0" algn="l">
              <a:lnSpc>
                <a:spcPct val="100000"/>
              </a:lnSpc>
              <a:buClrTx/>
              <a:buSzTx/>
              <a:buNone/>
            </a:pPr>
            <a:r>
              <a:rPr lang="en-US" altLang="en-GB" sz="5090">
                <a:solidFill>
                  <a:prstClr val="black"/>
                </a:solidFill>
                <a:latin typeface="Arial" panose="020B0604020202020204" pitchFamily="34" charset="0"/>
                <a:ea typeface="宋体" panose="02010600030101010101" pitchFamily="2" charset="-122"/>
                <a:cs typeface="Arial" panose="020B0604020202020204" pitchFamily="34" charset="0"/>
                <a:sym typeface="+mn-ea"/>
              </a:rPr>
              <a:t>Generic Practice (GP) - 通用实现</a:t>
            </a:r>
            <a:endParaRPr lang="en-US" altLang="en-GB" sz="5090">
              <a:solidFill>
                <a:prstClr val="black"/>
              </a:solidFill>
              <a:latin typeface="Arial" panose="020B0604020202020204" pitchFamily="34" charset="0"/>
              <a:ea typeface="宋体" panose="02010600030101010101" pitchFamily="2" charset="-122"/>
              <a:cs typeface="Arial" panose="020B0604020202020204" pitchFamily="34" charset="0"/>
            </a:endParaRPr>
          </a:p>
          <a:p>
            <a:pPr lvl="0" algn="l">
              <a:lnSpc>
                <a:spcPct val="100000"/>
              </a:lnSpc>
              <a:buClrTx/>
              <a:buSzTx/>
              <a:buNone/>
            </a:pPr>
            <a:r>
              <a:rPr lang="en-US" altLang="en-GB" sz="5090">
                <a:solidFill>
                  <a:prstClr val="black"/>
                </a:solidFill>
                <a:latin typeface="Arial" panose="020B0604020202020204" pitchFamily="34" charset="0"/>
                <a:ea typeface="宋体" panose="02010600030101010101" pitchFamily="2" charset="-122"/>
                <a:cs typeface="Arial" panose="020B0604020202020204" pitchFamily="34" charset="0"/>
                <a:sym typeface="+mn-ea"/>
              </a:rPr>
              <a:t>Generic Resource (GR) - 通用资源</a:t>
            </a:r>
            <a:endParaRPr lang="en-US" altLang="en-GB" sz="5090">
              <a:solidFill>
                <a:prstClr val="black"/>
              </a:solidFill>
              <a:latin typeface="Arial" panose="020B0604020202020204" pitchFamily="34" charset="0"/>
              <a:ea typeface="宋体" panose="02010600030101010101" pitchFamily="2" charset="-122"/>
              <a:cs typeface="Arial" panose="020B0604020202020204" pitchFamily="34" charset="0"/>
              <a:sym typeface="+mn-ea"/>
            </a:endParaRPr>
          </a:p>
          <a:p>
            <a:pPr marL="457200" lvl="1" indent="0">
              <a:buNone/>
            </a:pPr>
            <a:endParaRPr lang="en-GB" sz="2400" b="1">
              <a:solidFill>
                <a:prstClr val="black"/>
              </a:solidFill>
              <a:latin typeface="微软雅黑" panose="020B0503020204020204" charset="-122"/>
              <a:ea typeface="微软雅黑" panose="020B0503020204020204" charset="-122"/>
            </a:endParaRPr>
          </a:p>
          <a:p>
            <a:endParaRPr lang="en-GB" sz="2400" b="1">
              <a:solidFill>
                <a:prstClr val="black"/>
              </a:solidFill>
              <a:latin typeface="微软雅黑" panose="020B0503020204020204" charset="-122"/>
              <a:ea typeface="微软雅黑" panose="020B0503020204020204" charset="-122"/>
            </a:endParaRPr>
          </a:p>
        </p:txBody>
      </p:sp>
      <p:sp>
        <p:nvSpPr>
          <p:cNvPr id="5" name="波形 4"/>
          <p:cNvSpPr/>
          <p:nvPr/>
        </p:nvSpPr>
        <p:spPr>
          <a:xfrm>
            <a:off x="15316835" y="8868410"/>
            <a:ext cx="6145530" cy="2555875"/>
          </a:xfrm>
          <a:prstGeom prst="wav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indent="457200" algn="ctr"/>
            <a:r>
              <a:rPr lang="en-US" altLang="zh-CN" sz="2800">
                <a:solidFill>
                  <a:schemeClr val="tx1"/>
                </a:solidFill>
              </a:rPr>
              <a:t>BP: </a:t>
            </a:r>
            <a:r>
              <a:rPr lang="zh-CN" altLang="en-US" sz="2800">
                <a:solidFill>
                  <a:schemeClr val="tx1"/>
                </a:solidFill>
              </a:rPr>
              <a:t>过程活动是否达成了过程目地？</a:t>
            </a:r>
            <a:endParaRPr lang="zh-CN" altLang="en-US" sz="280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ASPICE-</a:t>
            </a:r>
            <a:r>
              <a:rPr lang="zh-CN" altLang="en-US"/>
              <a:t>等级</a:t>
            </a:r>
            <a:endParaRPr lang="zh-CN" altLang="en-US"/>
          </a:p>
        </p:txBody>
      </p:sp>
      <p:sp>
        <p:nvSpPr>
          <p:cNvPr id="3" name="文本占位符 2"/>
          <p:cNvSpPr>
            <a:spLocks noGrp="1"/>
          </p:cNvSpPr>
          <p:nvPr>
            <p:ph type="body" sz="quarter" idx="82"/>
          </p:nvPr>
        </p:nvSpPr>
        <p:spPr/>
        <p:txBody>
          <a:bodyPr/>
          <a:p>
            <a:endParaRPr lang="zh-CN" altLang="en-US"/>
          </a:p>
        </p:txBody>
      </p:sp>
      <p:sp>
        <p:nvSpPr>
          <p:cNvPr id="4" name="文本占位符 3"/>
          <p:cNvSpPr>
            <a:spLocks noGrp="1"/>
          </p:cNvSpPr>
          <p:nvPr>
            <p:ph type="body" sz="quarter" idx="85"/>
          </p:nvPr>
        </p:nvSpPr>
        <p:spPr/>
        <p:txBody>
          <a:bodyPr/>
          <a:p>
            <a:endParaRPr lang="zh-CN" altLang="en-US"/>
          </a:p>
        </p:txBody>
      </p:sp>
      <p:pic>
        <p:nvPicPr>
          <p:cNvPr id="8" name="图片 7"/>
          <p:cNvPicPr>
            <a:picLocks noChangeAspect="1"/>
          </p:cNvPicPr>
          <p:nvPr/>
        </p:nvPicPr>
        <p:blipFill>
          <a:blip r:embed="rId1"/>
          <a:stretch>
            <a:fillRect/>
          </a:stretch>
        </p:blipFill>
        <p:spPr>
          <a:xfrm>
            <a:off x="1922780" y="2413635"/>
            <a:ext cx="17733010" cy="99758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70380" y="318135"/>
            <a:ext cx="11193780" cy="742315"/>
          </a:xfrm>
        </p:spPr>
        <p:txBody>
          <a:bodyPr/>
          <a:p>
            <a:r>
              <a:rPr lang="en-US" altLang="zh-CN"/>
              <a:t>V Model-V </a:t>
            </a:r>
            <a:r>
              <a:rPr lang="zh-CN" altLang="en-US"/>
              <a:t>模型</a:t>
            </a:r>
            <a:endParaRPr lang="zh-CN" altLang="en-US"/>
          </a:p>
        </p:txBody>
      </p:sp>
      <p:sp>
        <p:nvSpPr>
          <p:cNvPr id="3" name="文本占位符 2"/>
          <p:cNvSpPr>
            <a:spLocks noGrp="1"/>
          </p:cNvSpPr>
          <p:nvPr>
            <p:ph type="body" sz="quarter" idx="82"/>
          </p:nvPr>
        </p:nvSpPr>
        <p:spPr/>
        <p:txBody>
          <a:bodyPr/>
          <a:p>
            <a:endParaRPr lang="zh-CN" altLang="en-US"/>
          </a:p>
        </p:txBody>
      </p:sp>
      <p:sp>
        <p:nvSpPr>
          <p:cNvPr id="4" name="文本占位符 3"/>
          <p:cNvSpPr>
            <a:spLocks noGrp="1"/>
          </p:cNvSpPr>
          <p:nvPr>
            <p:ph type="body" sz="quarter" idx="85"/>
          </p:nvPr>
        </p:nvSpPr>
        <p:spPr/>
        <p:txBody>
          <a:bodyPr/>
          <a:p>
            <a:endParaRPr lang="zh-CN" altLang="en-US"/>
          </a:p>
        </p:txBody>
      </p:sp>
      <p:pic>
        <p:nvPicPr>
          <p:cNvPr id="100" name="图片 99"/>
          <p:cNvPicPr/>
          <p:nvPr/>
        </p:nvPicPr>
        <p:blipFill>
          <a:blip r:embed="rId1"/>
          <a:stretch>
            <a:fillRect/>
          </a:stretch>
        </p:blipFill>
        <p:spPr>
          <a:xfrm>
            <a:off x="9396730" y="2538095"/>
            <a:ext cx="14046200" cy="7955915"/>
          </a:xfrm>
          <a:prstGeom prst="rect">
            <a:avLst/>
          </a:prstGeom>
          <a:noFill/>
          <a:ln w="9525">
            <a:noFill/>
          </a:ln>
        </p:spPr>
      </p:pic>
      <p:sp>
        <p:nvSpPr>
          <p:cNvPr id="36" name="矩形 180"/>
          <p:cNvSpPr/>
          <p:nvPr/>
        </p:nvSpPr>
        <p:spPr>
          <a:xfrm>
            <a:off x="9876790" y="2034540"/>
            <a:ext cx="13115925" cy="7764780"/>
          </a:xfrm>
          <a:prstGeom prst="roundRect">
            <a:avLst>
              <a:gd name="adj" fmla="val 1059"/>
            </a:avLst>
          </a:prstGeom>
          <a:noFill/>
          <a:ln w="76200" cap="flat" cmpd="sng" algn="ctr">
            <a:solidFill>
              <a:srgbClr val="14506E"/>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eaVert" lIns="0" tIns="0" rIns="0" bIns="0" rtlCol="0" anchor="ctr"/>
          <a:p>
            <a:pPr algn="ctr" defTabSz="815340">
              <a:defRPr/>
            </a:pPr>
            <a:endParaRPr lang="en-US" altLang="zh-CN" sz="675" kern="0" dirty="0">
              <a:solidFill>
                <a:schemeClr val="tx1"/>
              </a:solidFill>
              <a:latin typeface="微软雅黑" panose="020B0503020204020204" charset="-122"/>
              <a:ea typeface="微软雅黑" panose="020B0503020204020204" charset="-122"/>
            </a:endParaRPr>
          </a:p>
        </p:txBody>
      </p:sp>
      <p:sp>
        <p:nvSpPr>
          <p:cNvPr id="6" name="文本占位符 11"/>
          <p:cNvSpPr>
            <a:spLocks noGrp="1"/>
          </p:cNvSpPr>
          <p:nvPr/>
        </p:nvSpPr>
        <p:spPr>
          <a:xfrm>
            <a:off x="791210" y="2430780"/>
            <a:ext cx="7471410" cy="8568055"/>
          </a:xfrm>
          <a:prstGeom prst="rect">
            <a:avLst/>
          </a:prstGeom>
        </p:spPr>
        <p:txBody>
          <a:bodyPr>
            <a:normAutofit fontScale="90000"/>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kern="1200">
                <a:solidFill>
                  <a:schemeClr val="tx1">
                    <a:lumMod val="75000"/>
                    <a:lumOff val="25000"/>
                  </a:schemeClr>
                </a:solidFill>
                <a:latin typeface="微软雅黑" panose="020B0503020204020204" charset="-122"/>
                <a:ea typeface="微软雅黑" panose="020B0503020204020204" charset="-122"/>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457200" lvl="1" algn="l" defTabSz="914400">
              <a:lnSpc>
                <a:spcPct val="100000"/>
              </a:lnSpc>
              <a:spcBef>
                <a:spcPts val="200"/>
              </a:spcBef>
              <a:buClrTx/>
              <a:buSzTx/>
              <a:buNone/>
            </a:pPr>
            <a:r>
              <a:rPr sz="3335">
                <a:solidFill>
                  <a:prstClr val="black"/>
                </a:solidFill>
                <a:ea typeface="微软雅黑" panose="020B0503020204020204" charset="-122"/>
                <a:cs typeface="+mn-lt"/>
                <a:sym typeface="+mn-ea"/>
              </a:rPr>
              <a:t>All engineering processes (i.e. system engineering and software engineering) have been organized according to the "V model" principle in such a way that each process on the left side is corresponding to exactly one process on the right side. Therefore, the process SWE.3 "Software Detailed Design</a:t>
            </a:r>
            <a:r>
              <a:rPr lang="en-US" sz="3335">
                <a:solidFill>
                  <a:prstClr val="black"/>
                </a:solidFill>
                <a:ea typeface="微软雅黑" panose="020B0503020204020204" charset="-122"/>
                <a:cs typeface="+mn-lt"/>
                <a:sym typeface="+mn-ea"/>
              </a:rPr>
              <a:t> </a:t>
            </a:r>
            <a:r>
              <a:rPr sz="3335">
                <a:solidFill>
                  <a:prstClr val="black"/>
                </a:solidFill>
                <a:ea typeface="微软雅黑" panose="020B0503020204020204" charset="-122"/>
                <a:cs typeface="+mn-lt"/>
                <a:sym typeface="+mn-ea"/>
              </a:rPr>
              <a:t>and Unit Construction" is separated from the process SWE.4 "Software Unit Verification".  </a:t>
            </a:r>
            <a:endParaRPr sz="3335">
              <a:solidFill>
                <a:prstClr val="black"/>
              </a:solidFill>
              <a:ea typeface="微软雅黑" panose="020B0503020204020204" charset="-122"/>
              <a:cs typeface="+mn-lt"/>
              <a:sym typeface="+mn-ea"/>
            </a:endParaRPr>
          </a:p>
          <a:p>
            <a:pPr marL="457200" lvl="1" indent="28575" algn="l">
              <a:lnSpc>
                <a:spcPct val="100000"/>
              </a:lnSpc>
              <a:spcBef>
                <a:spcPts val="200"/>
              </a:spcBef>
              <a:buClrTx/>
              <a:buSzTx/>
              <a:buNone/>
            </a:pPr>
            <a:endParaRPr lang="zh-CN" altLang="en-US" sz="3690">
              <a:solidFill>
                <a:prstClr val="black"/>
              </a:solidFill>
              <a:latin typeface="Arial" panose="020B0604020202020204" pitchFamily="34" charset="0"/>
              <a:ea typeface="微软雅黑" panose="020B0503020204020204" charset="-122"/>
              <a:cs typeface="Arial" panose="020B0604020202020204" pitchFamily="34" charset="0"/>
              <a:sym typeface="+mn-ea"/>
            </a:endParaRPr>
          </a:p>
          <a:p>
            <a:pPr marL="457200" lvl="1" indent="28575" algn="l">
              <a:lnSpc>
                <a:spcPct val="100000"/>
              </a:lnSpc>
              <a:spcBef>
                <a:spcPts val="200"/>
              </a:spcBef>
              <a:buClrTx/>
              <a:buSzTx/>
              <a:buNone/>
            </a:pPr>
            <a:r>
              <a:rPr sz="369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所有的工程过程（即系统工程和软件工程）都是按照“V模型”原则组织的，左侧的每个过程都与右侧的一个过程完全对应。因此，流程SWE.3软件详细设计和单元构建”与 SWE.4“软件单元验证”过程分开。</a:t>
            </a:r>
            <a:endParaRPr sz="369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a:p>
            <a:endParaRPr lang="en-GB" sz="369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7" name="直接连接符 6"/>
          <p:cNvCxnSpPr/>
          <p:nvPr/>
        </p:nvCxnSpPr>
        <p:spPr>
          <a:xfrm flipH="1">
            <a:off x="16427450" y="2028190"/>
            <a:ext cx="20320" cy="7818120"/>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70380" y="318135"/>
            <a:ext cx="13181330" cy="742315"/>
          </a:xfrm>
        </p:spPr>
        <p:txBody>
          <a:bodyPr/>
          <a:p>
            <a:r>
              <a:rPr lang="en-US" altLang="zh-CN"/>
              <a:t>Traceability and consistency</a:t>
            </a:r>
            <a:endParaRPr lang="en-US" altLang="zh-CN"/>
          </a:p>
        </p:txBody>
      </p:sp>
      <p:sp>
        <p:nvSpPr>
          <p:cNvPr id="3" name="文本占位符 2"/>
          <p:cNvSpPr>
            <a:spLocks noGrp="1"/>
          </p:cNvSpPr>
          <p:nvPr>
            <p:ph type="body" sz="quarter" idx="82"/>
          </p:nvPr>
        </p:nvSpPr>
        <p:spPr/>
        <p:txBody>
          <a:bodyPr/>
          <a:p>
            <a:endParaRPr lang="zh-CN" altLang="en-US"/>
          </a:p>
        </p:txBody>
      </p:sp>
      <p:sp>
        <p:nvSpPr>
          <p:cNvPr id="4" name="文本占位符 3"/>
          <p:cNvSpPr>
            <a:spLocks noGrp="1"/>
          </p:cNvSpPr>
          <p:nvPr>
            <p:ph type="body" sz="quarter" idx="85"/>
          </p:nvPr>
        </p:nvSpPr>
        <p:spPr/>
        <p:txBody>
          <a:bodyPr/>
          <a:p>
            <a:endParaRPr lang="zh-CN" altLang="en-US"/>
          </a:p>
        </p:txBody>
      </p:sp>
      <p:sp>
        <p:nvSpPr>
          <p:cNvPr id="12" name="文本占位符 11"/>
          <p:cNvSpPr>
            <a:spLocks noGrp="1"/>
          </p:cNvSpPr>
          <p:nvPr/>
        </p:nvSpPr>
        <p:spPr>
          <a:xfrm>
            <a:off x="1095375" y="2339340"/>
            <a:ext cx="23456900" cy="812736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kern="1200">
                <a:solidFill>
                  <a:schemeClr val="tx1">
                    <a:lumMod val="75000"/>
                    <a:lumOff val="25000"/>
                  </a:schemeClr>
                </a:solidFill>
                <a:latin typeface="微软雅黑" panose="020B0503020204020204" charset="-122"/>
                <a:ea typeface="微软雅黑" panose="020B0503020204020204" charset="-122"/>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457200" lvl="1" indent="0">
              <a:buNone/>
            </a:pPr>
            <a:endParaRPr lang="en-GB" sz="2400" b="1">
              <a:solidFill>
                <a:prstClr val="black"/>
              </a:solidFill>
              <a:latin typeface="微软雅黑" panose="020B0503020204020204" charset="-122"/>
              <a:ea typeface="微软雅黑" panose="020B0503020204020204" charset="-122"/>
            </a:endParaRPr>
          </a:p>
          <a:p>
            <a:endParaRPr lang="en-GB" sz="2400" b="1">
              <a:solidFill>
                <a:prstClr val="black"/>
              </a:solidFill>
              <a:latin typeface="微软雅黑" panose="020B0503020204020204" charset="-122"/>
              <a:ea typeface="微软雅黑" panose="020B0503020204020204" charset="-122"/>
            </a:endParaRPr>
          </a:p>
        </p:txBody>
      </p:sp>
      <p:pic>
        <p:nvPicPr>
          <p:cNvPr id="6" name="图片 5"/>
          <p:cNvPicPr>
            <a:picLocks noChangeAspect="1"/>
          </p:cNvPicPr>
          <p:nvPr>
            <p:custDataLst>
              <p:tags r:id="rId1"/>
            </p:custDataLst>
          </p:nvPr>
        </p:nvPicPr>
        <p:blipFill>
          <a:blip r:embed="rId2"/>
          <a:stretch>
            <a:fillRect/>
          </a:stretch>
        </p:blipFill>
        <p:spPr>
          <a:xfrm>
            <a:off x="8100060" y="1939290"/>
            <a:ext cx="15679420" cy="10414000"/>
          </a:xfrm>
          <a:prstGeom prst="rect">
            <a:avLst/>
          </a:prstGeom>
        </p:spPr>
      </p:pic>
      <p:sp>
        <p:nvSpPr>
          <p:cNvPr id="5" name="文本占位符 11"/>
          <p:cNvSpPr>
            <a:spLocks noGrp="1"/>
          </p:cNvSpPr>
          <p:nvPr/>
        </p:nvSpPr>
        <p:spPr>
          <a:xfrm>
            <a:off x="791210" y="2430780"/>
            <a:ext cx="7471410" cy="1039622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kern="1200">
                <a:solidFill>
                  <a:schemeClr val="tx1">
                    <a:lumMod val="75000"/>
                    <a:lumOff val="25000"/>
                  </a:schemeClr>
                </a:solidFill>
                <a:latin typeface="微软雅黑" panose="020B0503020204020204" charset="-122"/>
                <a:ea typeface="微软雅黑" panose="020B0503020204020204" charset="-122"/>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a:lstStyle>
          <a:p>
            <a:pPr marL="457200" lvl="1" algn="l" defTabSz="914400">
              <a:lnSpc>
                <a:spcPct val="100000"/>
              </a:lnSpc>
              <a:spcBef>
                <a:spcPts val="200"/>
              </a:spcBef>
              <a:buClrTx/>
              <a:buSzTx/>
              <a:buNone/>
            </a:pPr>
            <a:r>
              <a:rPr sz="2800">
                <a:solidFill>
                  <a:prstClr val="black"/>
                </a:solidFill>
                <a:ea typeface="微软雅黑" panose="020B0503020204020204" charset="-122"/>
                <a:cs typeface="+mn-lt"/>
                <a:sym typeface="+mn-ea"/>
              </a:rPr>
              <a:t>- Traceability and consistency are addressed by two separate base practices in the Automotive SPICE3.1 PAM. Traceability refers to the existence of references or links between work products thereby further supporting coverage, impact analysis, requirements implementation status tracking etc. In contrast, consistency addresses content and semantics. </a:t>
            </a:r>
            <a:endParaRPr sz="2800">
              <a:solidFill>
                <a:prstClr val="black"/>
              </a:solidFill>
              <a:ea typeface="微软雅黑" panose="020B0503020204020204" charset="-122"/>
              <a:cs typeface="+mn-lt"/>
              <a:sym typeface="+mn-ea"/>
            </a:endParaRPr>
          </a:p>
          <a:p>
            <a:pPr marL="457200" lvl="1" algn="l" defTabSz="914400">
              <a:lnSpc>
                <a:spcPct val="100000"/>
              </a:lnSpc>
              <a:spcBef>
                <a:spcPts val="200"/>
              </a:spcBef>
              <a:buClrTx/>
              <a:buSzTx/>
              <a:buNone/>
            </a:pPr>
            <a:endParaRPr sz="2800">
              <a:solidFill>
                <a:prstClr val="black"/>
              </a:solidFill>
              <a:ea typeface="微软雅黑" panose="020B0503020204020204" charset="-122"/>
              <a:cs typeface="+mn-lt"/>
              <a:sym typeface="+mn-ea"/>
            </a:endParaRPr>
          </a:p>
          <a:p>
            <a:pPr marL="457200" lvl="1" algn="l" defTabSz="914400">
              <a:lnSpc>
                <a:spcPct val="100000"/>
              </a:lnSpc>
              <a:spcBef>
                <a:spcPts val="200"/>
              </a:spcBef>
              <a:buClrTx/>
              <a:buSzTx/>
              <a:buNone/>
            </a:pPr>
            <a:r>
              <a:rPr sz="2800">
                <a:solidFill>
                  <a:prstClr val="black"/>
                </a:solidFill>
                <a:ea typeface="微软雅黑" panose="020B0503020204020204" charset="-122"/>
                <a:cs typeface="+mn-lt"/>
                <a:sym typeface="+mn-ea"/>
              </a:rPr>
              <a:t>-Traceability and consistency are addressed by two separate base practices in the Automotive SPICE 3.1 PAM. Traceability refers to the existence of references or links between work products thereby further supporting coverage, impact analysis, requirements implementation status tracking etc. In contrast, consistency addresses content and semantics.</a:t>
            </a:r>
            <a:endParaRPr sz="2800">
              <a:solidFill>
                <a:prstClr val="black"/>
              </a:solidFill>
              <a:ea typeface="微软雅黑" panose="020B0503020204020204" charset="-122"/>
              <a:cs typeface="+mn-lt"/>
              <a:sym typeface="+mn-ea"/>
            </a:endParaRPr>
          </a:p>
          <a:p>
            <a:pPr marL="457200" lvl="1" algn="l" defTabSz="914400" fontAlgn="auto">
              <a:lnSpc>
                <a:spcPct val="100000"/>
              </a:lnSpc>
              <a:spcBef>
                <a:spcPts val="200"/>
              </a:spcBef>
              <a:buClrTx/>
              <a:buSzTx/>
              <a:buNone/>
            </a:pPr>
            <a:endParaRPr sz="2800">
              <a:solidFill>
                <a:prstClr val="black"/>
              </a:solidFill>
              <a:ea typeface="微软雅黑" panose="020B0503020204020204" charset="-122"/>
              <a:cs typeface="+mn-lt"/>
              <a:sym typeface="+mn-ea"/>
            </a:endParaRPr>
          </a:p>
          <a:p>
            <a:pPr marL="457200" lvl="1" algn="l" defTabSz="914400" fontAlgn="auto">
              <a:lnSpc>
                <a:spcPct val="100000"/>
              </a:lnSpc>
              <a:spcBef>
                <a:spcPts val="200"/>
              </a:spcBef>
              <a:buClrTx/>
              <a:buSzTx/>
              <a:buNone/>
            </a:pPr>
            <a:r>
              <a:rPr sz="2800">
                <a:solidFill>
                  <a:prstClr val="black"/>
                </a:solidFill>
                <a:ea typeface="微软雅黑" panose="020B0503020204020204" charset="-122"/>
                <a:cs typeface="+mn-lt"/>
                <a:sym typeface="+mn-ea"/>
              </a:rPr>
              <a:t>-Furthermore, bidirectional traceability has been explicitly defined between</a:t>
            </a:r>
            <a:r>
              <a:rPr lang="en-US" sz="2800">
                <a:solidFill>
                  <a:prstClr val="black"/>
                </a:solidFill>
                <a:ea typeface="微软雅黑" panose="020B0503020204020204" charset="-122"/>
                <a:cs typeface="+mn-lt"/>
                <a:sym typeface="+mn-ea"/>
              </a:rPr>
              <a:t> </a:t>
            </a:r>
            <a:r>
              <a:rPr sz="2800">
                <a:solidFill>
                  <a:prstClr val="black"/>
                </a:solidFill>
                <a:ea typeface="微软雅黑" panose="020B0503020204020204" charset="-122"/>
                <a:cs typeface="+mn-lt"/>
                <a:sym typeface="+mn-ea"/>
              </a:rPr>
              <a:t>test cases and test results, and</a:t>
            </a:r>
            <a:r>
              <a:rPr lang="en-US" sz="2800">
                <a:solidFill>
                  <a:prstClr val="black"/>
                </a:solidFill>
                <a:ea typeface="微软雅黑" panose="020B0503020204020204" charset="-122"/>
                <a:cs typeface="+mn-lt"/>
                <a:sym typeface="+mn-ea"/>
              </a:rPr>
              <a:t> </a:t>
            </a:r>
            <a:r>
              <a:rPr sz="2800">
                <a:solidFill>
                  <a:prstClr val="black"/>
                </a:solidFill>
                <a:ea typeface="微软雅黑" panose="020B0503020204020204" charset="-122"/>
                <a:cs typeface="+mn-lt"/>
                <a:sym typeface="+mn-ea"/>
              </a:rPr>
              <a:t>change requests and work products affected by these change requests</a:t>
            </a:r>
            <a:endParaRPr sz="2800">
              <a:solidFill>
                <a:prstClr val="black"/>
              </a:solidFill>
              <a:ea typeface="微软雅黑" panose="020B0503020204020204" charset="-122"/>
              <a:cs typeface="+mn-lt"/>
            </a:endParaRPr>
          </a:p>
          <a:p>
            <a:endParaRPr lang="en-GB" sz="3690">
              <a:solidFill>
                <a:prstClr val="black"/>
              </a:solidFill>
              <a:latin typeface="Arial" panose="020B0604020202020204" pitchFamily="34" charset="0"/>
              <a:ea typeface="微软雅黑" panose="020B0503020204020204" charset="-122"/>
              <a:cs typeface="Arial" panose="020B0604020202020204" pitchFamily="34" charset="0"/>
            </a:endParaRPr>
          </a:p>
        </p:txBody>
      </p:sp>
    </p:spTree>
  </p:cSld>
  <p:clrMapOvr>
    <a:masterClrMapping/>
  </p:clrMapOvr>
</p:sld>
</file>

<file path=ppt/tags/tag1.xml><?xml version="1.0" encoding="utf-8"?>
<p:tagLst xmlns:p="http://schemas.openxmlformats.org/presentationml/2006/main">
  <p:tag name="KSO_WM_UNIT_PLACING_PICTURE_USER_VIEWPORT" val="{&quot;height&quot;:15217,&quot;width&quot;:23578}"/>
</p:tagLst>
</file>

<file path=ppt/tags/tag2.xml><?xml version="1.0" encoding="utf-8"?>
<p:tagLst xmlns:p="http://schemas.openxmlformats.org/presentationml/2006/main">
  <p:tag name="KSO_WM_UNIT_PLACING_PICTURE_USER_VIEWPORT" val="{&quot;height&quot;:4850,&quot;width&quot;:7740}"/>
</p:tagLst>
</file>

<file path=ppt/tags/tag3.xml><?xml version="1.0" encoding="utf-8"?>
<p:tagLst xmlns:p="http://schemas.openxmlformats.org/presentationml/2006/main">
  <p:tag name="KSO_WM_UNIT_PLACING_PICTURE_USER_VIEWPORT" val="{&quot;height&quot;:15479,&quot;width&quot;:23306}"/>
</p:tagLst>
</file>

<file path=ppt/tags/tag4.xml><?xml version="1.0" encoding="utf-8"?>
<p:tagLst xmlns:p="http://schemas.openxmlformats.org/presentationml/2006/main">
  <p:tag name="KSO_WM_UNIT_TABLE_BEAUTIFY" val="smartTable{27d045e3-2fd2-4fd5-a44f-8171edf898b3}"/>
  <p:tag name="TABLE_ENDDRAG_ORIGIN_RECT" val="1791*806"/>
  <p:tag name="TABLE_ENDDRAG_RECT" val="42*112*1791*806"/>
</p:tagLst>
</file>

<file path=ppt/tags/tag5.xml><?xml version="1.0" encoding="utf-8"?>
<p:tagLst xmlns:p="http://schemas.openxmlformats.org/presentationml/2006/main">
  <p:tag name="KSO_WM_UNIT_PLACING_PICTURE_USER_VIEWPORT" val="{&quot;height&quot;:9288,&quot;width&quot;:8988}"/>
</p:tagLst>
</file>

<file path=ppt/tags/tag6.xml><?xml version="1.0" encoding="utf-8"?>
<p:tagLst xmlns:p="http://schemas.openxmlformats.org/presentationml/2006/main">
  <p:tag name="KSO_WM_UNIT_PLACING_PICTURE_USER_VIEWPORT" val="{&quot;height&quot;:14985,&quot;width&quot;:11803}"/>
</p:tagLst>
</file>

<file path=ppt/tags/tag7.xml><?xml version="1.0" encoding="utf-8"?>
<p:tagLst xmlns:p="http://schemas.openxmlformats.org/presentationml/2006/main">
  <p:tag name="KSO_WM_UNIT_PLACING_PICTURE_USER_VIEWPORT" val="{&quot;height&quot;:11375,&quot;width&quot;:21778}"/>
</p:tagLst>
</file>

<file path=ppt/tags/tag8.xml><?xml version="1.0" encoding="utf-8"?>
<p:tagLst xmlns:p="http://schemas.openxmlformats.org/presentationml/2006/main">
  <p:tag name="KSO_WPP_MARK_KEY" val="333b3318-aee6-4552-a220-ada137291bd3"/>
  <p:tag name="COMMONDATA" val="eyJoZGlkIjoiZTk3MDcwZmRhOTFjNzhmNDE1MTQ3Yzg4YTMzNjBkZD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5072</Words>
  <Application>WPS 演示</Application>
  <PresentationFormat>宽屏</PresentationFormat>
  <Paragraphs>311</Paragraphs>
  <Slides>18</Slides>
  <Notes>0</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18</vt:i4>
      </vt:variant>
    </vt:vector>
  </HeadingPairs>
  <TitlesOfParts>
    <vt:vector size="39" baseType="lpstr">
      <vt:lpstr>Arial</vt:lpstr>
      <vt:lpstr>宋体</vt:lpstr>
      <vt:lpstr>Wingdings</vt:lpstr>
      <vt:lpstr>微软雅黑</vt:lpstr>
      <vt:lpstr>Helvetica Fett</vt:lpstr>
      <vt:lpstr>Yu Gothic UI Semibold</vt:lpstr>
      <vt:lpstr>Impact</vt:lpstr>
      <vt:lpstr>DINPro</vt:lpstr>
      <vt:lpstr>DINPro-Light</vt:lpstr>
      <vt:lpstr>Wingdings</vt:lpstr>
      <vt:lpstr>.PingFang SC Regular</vt:lpstr>
      <vt:lpstr>Segoe Print</vt:lpstr>
      <vt:lpstr>Arial Unicode MS</vt:lpstr>
      <vt:lpstr>Arial</vt:lpstr>
      <vt:lpstr>Calibri</vt:lpstr>
      <vt:lpstr>Arial Unicode MS</vt:lpstr>
      <vt:lpstr>DejaVu Math TeX Gyre</vt:lpstr>
      <vt:lpstr>Calibri Light</vt:lpstr>
      <vt:lpstr>Yu Gothic UI</vt:lpstr>
      <vt:lpstr>Office 主题</vt:lpstr>
      <vt:lpstr>1_Office 主题</vt:lpstr>
      <vt:lpstr>PowerPoint 演示文稿</vt:lpstr>
      <vt:lpstr>目录</vt:lpstr>
      <vt:lpstr>汽车行业标准要求</vt:lpstr>
      <vt:lpstr>ASPICE-简介</vt:lpstr>
      <vt:lpstr>ASPICE-Process reference model</vt:lpstr>
      <vt:lpstr>ASPICE-Process assessment model</vt:lpstr>
      <vt:lpstr>ASPICE-等级</vt:lpstr>
      <vt:lpstr>V Model-V 模型</vt:lpstr>
      <vt:lpstr>Traceability and consistency</vt:lpstr>
      <vt:lpstr>Project Management Tools  </vt:lpstr>
      <vt:lpstr>Requirement Development Quality Critira</vt:lpstr>
      <vt:lpstr>Requirement Management Process</vt:lpstr>
      <vt:lpstr>Requirement Management Tracebility Matrix</vt:lpstr>
      <vt:lpstr>Requirement Management KPI Matrix</vt:lpstr>
      <vt:lpstr>Requirement Management Tools  </vt:lpstr>
      <vt:lpstr>Design Management Tools  </vt:lpstr>
      <vt:lpstr>Verification and Validation Management Tools  </vt:lpstr>
      <vt:lpstr>流程+工具=数字化平台</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344587717</dc:creator>
  <cp:lastModifiedBy>PDM</cp:lastModifiedBy>
  <cp:revision>333</cp:revision>
  <dcterms:created xsi:type="dcterms:W3CDTF">2022-03-17T09:56:00Z</dcterms:created>
  <dcterms:modified xsi:type="dcterms:W3CDTF">2023-08-23T01:56:55Z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2052-12.1.0.15120</vt:lpwstr>
  </property>
  <property fmtid="{D5CDD505-2E9C-101B-9397-08002B2CF9AE}" pid="3" name="ICV">
    <vt:lpwstr>683AB1B927314441AFF6A9070F156BB4</vt:lpwstr>
  </property>
</Properties>
</file>